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72" autoAdjust="0"/>
    <p:restoredTop sz="94660"/>
  </p:normalViewPr>
  <p:slideViewPr>
    <p:cSldViewPr snapToGrid="0">
      <p:cViewPr varScale="1">
        <p:scale>
          <a:sx n="47" d="100"/>
          <a:sy n="47" d="100"/>
        </p:scale>
        <p:origin x="1046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FAFB606-6D28-4DBA-A330-942878110FB4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E0F6F39-AC2B-4FAB-97D5-B69F16D834D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i="0" baseline="0"/>
            <a:t>Objective</a:t>
          </a:r>
          <a:r>
            <a:rPr lang="en-US" b="0" i="0" baseline="0"/>
            <a:t>: Predict survival of Titanic passengers using machine learning.</a:t>
          </a:r>
          <a:endParaRPr lang="en-US"/>
        </a:p>
      </dgm:t>
    </dgm:pt>
    <dgm:pt modelId="{A9878AAC-4B83-43C6-A507-6CC64C3690E9}" type="parTrans" cxnId="{A76163E1-D43E-4562-87EB-8EB026AE61FD}">
      <dgm:prSet/>
      <dgm:spPr/>
      <dgm:t>
        <a:bodyPr/>
        <a:lstStyle/>
        <a:p>
          <a:endParaRPr lang="en-US"/>
        </a:p>
      </dgm:t>
    </dgm:pt>
    <dgm:pt modelId="{30426E95-CDA3-422B-96A2-A677D788FCAC}" type="sibTrans" cxnId="{A76163E1-D43E-4562-87EB-8EB026AE61FD}">
      <dgm:prSet/>
      <dgm:spPr/>
      <dgm:t>
        <a:bodyPr/>
        <a:lstStyle/>
        <a:p>
          <a:endParaRPr lang="en-US"/>
        </a:p>
      </dgm:t>
    </dgm:pt>
    <dgm:pt modelId="{93F9AB06-4D4D-428C-850C-AE588FD529A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i="0" baseline="0"/>
            <a:t>Dataset</a:t>
          </a:r>
          <a:r>
            <a:rPr lang="en-US" b="0" i="0" baseline="0"/>
            <a:t>: Information on Titanic passengers, including demographics, class, and survival status.</a:t>
          </a:r>
          <a:endParaRPr lang="en-US"/>
        </a:p>
      </dgm:t>
    </dgm:pt>
    <dgm:pt modelId="{07BE6B4C-3A12-4D78-8B37-59F4D585179D}" type="parTrans" cxnId="{EAAAEB0E-EA0E-4929-8984-D828D7E68916}">
      <dgm:prSet/>
      <dgm:spPr/>
      <dgm:t>
        <a:bodyPr/>
        <a:lstStyle/>
        <a:p>
          <a:endParaRPr lang="en-US"/>
        </a:p>
      </dgm:t>
    </dgm:pt>
    <dgm:pt modelId="{3E50F5EE-E9DC-4C77-BEB9-480065EFFEEE}" type="sibTrans" cxnId="{EAAAEB0E-EA0E-4929-8984-D828D7E68916}">
      <dgm:prSet/>
      <dgm:spPr/>
      <dgm:t>
        <a:bodyPr/>
        <a:lstStyle/>
        <a:p>
          <a:endParaRPr lang="en-US"/>
        </a:p>
      </dgm:t>
    </dgm:pt>
    <dgm:pt modelId="{54FDAB30-E20B-4794-90BB-379D93687C3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i="0" baseline="0"/>
            <a:t>Methods Used</a:t>
          </a:r>
          <a:r>
            <a:rPr lang="en-US" b="0" i="0" baseline="0"/>
            <a:t>:</a:t>
          </a:r>
          <a:endParaRPr lang="en-US"/>
        </a:p>
      </dgm:t>
    </dgm:pt>
    <dgm:pt modelId="{31E95517-9409-4301-B1D7-8D0776A7B92C}" type="parTrans" cxnId="{672DD9F1-51D0-48A4-99CE-C0223B2E1DA0}">
      <dgm:prSet/>
      <dgm:spPr/>
      <dgm:t>
        <a:bodyPr/>
        <a:lstStyle/>
        <a:p>
          <a:endParaRPr lang="en-US"/>
        </a:p>
      </dgm:t>
    </dgm:pt>
    <dgm:pt modelId="{CF31D05C-1EAD-4EC8-B211-F8E5AC4DC0F9}" type="sibTrans" cxnId="{672DD9F1-51D0-48A4-99CE-C0223B2E1DA0}">
      <dgm:prSet/>
      <dgm:spPr/>
      <dgm:t>
        <a:bodyPr/>
        <a:lstStyle/>
        <a:p>
          <a:endParaRPr lang="en-US"/>
        </a:p>
      </dgm:t>
    </dgm:pt>
    <dgm:pt modelId="{C5CEB605-376E-4B4A-9CC5-5325F2EC33C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i="0" baseline="0"/>
            <a:t>Data Cleaning</a:t>
          </a:r>
          <a:r>
            <a:rPr lang="en-US" b="0" i="0" baseline="0"/>
            <a:t>: Handling missing values, removing irrelevant columns, encoding categories.</a:t>
          </a:r>
          <a:endParaRPr lang="en-US"/>
        </a:p>
      </dgm:t>
    </dgm:pt>
    <dgm:pt modelId="{933A261F-5742-48F0-B159-AFC6381B6EF1}" type="parTrans" cxnId="{85F3C376-8EEC-4120-8CC7-39EF757327E9}">
      <dgm:prSet/>
      <dgm:spPr/>
      <dgm:t>
        <a:bodyPr/>
        <a:lstStyle/>
        <a:p>
          <a:endParaRPr lang="en-US"/>
        </a:p>
      </dgm:t>
    </dgm:pt>
    <dgm:pt modelId="{BC8AB070-A03D-45C6-B477-A0592B381D08}" type="sibTrans" cxnId="{85F3C376-8EEC-4120-8CC7-39EF757327E9}">
      <dgm:prSet/>
      <dgm:spPr/>
      <dgm:t>
        <a:bodyPr/>
        <a:lstStyle/>
        <a:p>
          <a:endParaRPr lang="en-US"/>
        </a:p>
      </dgm:t>
    </dgm:pt>
    <dgm:pt modelId="{FEF0A0B1-41B7-489C-AA9C-0279F6B98F3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i="0" baseline="0"/>
            <a:t>Algorithms Applied</a:t>
          </a:r>
          <a:r>
            <a:rPr lang="en-US" b="0" i="0" baseline="0"/>
            <a:t>: Decision Tree &amp; Random Forest (both are classification algorithms).</a:t>
          </a:r>
          <a:endParaRPr lang="en-US"/>
        </a:p>
      </dgm:t>
    </dgm:pt>
    <dgm:pt modelId="{BD4F0CB2-AE10-474F-80C5-DD585EFB3354}" type="parTrans" cxnId="{1A8A677F-CC6A-4403-B295-309731BE1F3D}">
      <dgm:prSet/>
      <dgm:spPr/>
      <dgm:t>
        <a:bodyPr/>
        <a:lstStyle/>
        <a:p>
          <a:endParaRPr lang="en-US"/>
        </a:p>
      </dgm:t>
    </dgm:pt>
    <dgm:pt modelId="{24579D47-D6D4-4989-89F9-356074C7543F}" type="sibTrans" cxnId="{1A8A677F-CC6A-4403-B295-309731BE1F3D}">
      <dgm:prSet/>
      <dgm:spPr/>
      <dgm:t>
        <a:bodyPr/>
        <a:lstStyle/>
        <a:p>
          <a:endParaRPr lang="en-US"/>
        </a:p>
      </dgm:t>
    </dgm:pt>
    <dgm:pt modelId="{AB387758-E01F-4DF7-B194-9DEFD5625859}" type="pres">
      <dgm:prSet presAssocID="{6FAFB606-6D28-4DBA-A330-942878110FB4}" presName="root" presStyleCnt="0">
        <dgm:presLayoutVars>
          <dgm:dir/>
          <dgm:resizeHandles val="exact"/>
        </dgm:presLayoutVars>
      </dgm:prSet>
      <dgm:spPr/>
    </dgm:pt>
    <dgm:pt modelId="{50D97792-8ADD-42BF-9BB6-EECD2BC238DB}" type="pres">
      <dgm:prSet presAssocID="{CE0F6F39-AC2B-4FAB-97D5-B69F16D834D3}" presName="compNode" presStyleCnt="0"/>
      <dgm:spPr/>
    </dgm:pt>
    <dgm:pt modelId="{F1FE076F-7442-47F2-8C75-3E8F121C3CC5}" type="pres">
      <dgm:prSet presAssocID="{CE0F6F39-AC2B-4FAB-97D5-B69F16D834D3}" presName="bgRect" presStyleLbl="bgShp" presStyleIdx="0" presStyleCnt="5"/>
      <dgm:spPr/>
    </dgm:pt>
    <dgm:pt modelId="{7D94C7CE-7823-4C62-A1F6-AFA5E8576F68}" type="pres">
      <dgm:prSet presAssocID="{CE0F6F39-AC2B-4FAB-97D5-B69F16D834D3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ruise Ship"/>
        </a:ext>
      </dgm:extLst>
    </dgm:pt>
    <dgm:pt modelId="{11D2B541-3E5E-4593-ADF7-B5A36CF12261}" type="pres">
      <dgm:prSet presAssocID="{CE0F6F39-AC2B-4FAB-97D5-B69F16D834D3}" presName="spaceRect" presStyleCnt="0"/>
      <dgm:spPr/>
    </dgm:pt>
    <dgm:pt modelId="{1890F3C6-B550-4E3D-889F-9D90164F1B81}" type="pres">
      <dgm:prSet presAssocID="{CE0F6F39-AC2B-4FAB-97D5-B69F16D834D3}" presName="parTx" presStyleLbl="revTx" presStyleIdx="0" presStyleCnt="5">
        <dgm:presLayoutVars>
          <dgm:chMax val="0"/>
          <dgm:chPref val="0"/>
        </dgm:presLayoutVars>
      </dgm:prSet>
      <dgm:spPr/>
    </dgm:pt>
    <dgm:pt modelId="{59E8AEE1-0B3A-4AE3-8093-17168044B91E}" type="pres">
      <dgm:prSet presAssocID="{30426E95-CDA3-422B-96A2-A677D788FCAC}" presName="sibTrans" presStyleCnt="0"/>
      <dgm:spPr/>
    </dgm:pt>
    <dgm:pt modelId="{0DFD68B1-F27E-471C-9C31-6662F74E360D}" type="pres">
      <dgm:prSet presAssocID="{93F9AB06-4D4D-428C-850C-AE588FD529AF}" presName="compNode" presStyleCnt="0"/>
      <dgm:spPr/>
    </dgm:pt>
    <dgm:pt modelId="{E74548A6-BBBD-47A4-A5A0-273936E3B789}" type="pres">
      <dgm:prSet presAssocID="{93F9AB06-4D4D-428C-850C-AE588FD529AF}" presName="bgRect" presStyleLbl="bgShp" presStyleIdx="1" presStyleCnt="5"/>
      <dgm:spPr/>
    </dgm:pt>
    <dgm:pt modelId="{3CB2B543-6EFF-4DFE-81BD-43E5070D61CD}" type="pres">
      <dgm:prSet presAssocID="{93F9AB06-4D4D-428C-850C-AE588FD529AF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ug boat"/>
        </a:ext>
      </dgm:extLst>
    </dgm:pt>
    <dgm:pt modelId="{A3FC861E-ADC8-4DD0-BB4B-B0D6BECD5F28}" type="pres">
      <dgm:prSet presAssocID="{93F9AB06-4D4D-428C-850C-AE588FD529AF}" presName="spaceRect" presStyleCnt="0"/>
      <dgm:spPr/>
    </dgm:pt>
    <dgm:pt modelId="{F38A459B-9A39-4A4B-9121-1EEF9E58AFB0}" type="pres">
      <dgm:prSet presAssocID="{93F9AB06-4D4D-428C-850C-AE588FD529AF}" presName="parTx" presStyleLbl="revTx" presStyleIdx="1" presStyleCnt="5">
        <dgm:presLayoutVars>
          <dgm:chMax val="0"/>
          <dgm:chPref val="0"/>
        </dgm:presLayoutVars>
      </dgm:prSet>
      <dgm:spPr/>
    </dgm:pt>
    <dgm:pt modelId="{E75F2645-F672-46B3-9CB7-996032FBD7D2}" type="pres">
      <dgm:prSet presAssocID="{3E50F5EE-E9DC-4C77-BEB9-480065EFFEEE}" presName="sibTrans" presStyleCnt="0"/>
      <dgm:spPr/>
    </dgm:pt>
    <dgm:pt modelId="{BB5B70CB-4A5C-49D1-A2B5-C3B7BCDC7018}" type="pres">
      <dgm:prSet presAssocID="{54FDAB30-E20B-4794-90BB-379D93687C3E}" presName="compNode" presStyleCnt="0"/>
      <dgm:spPr/>
    </dgm:pt>
    <dgm:pt modelId="{52902381-0C44-4379-951B-634F06445224}" type="pres">
      <dgm:prSet presAssocID="{54FDAB30-E20B-4794-90BB-379D93687C3E}" presName="bgRect" presStyleLbl="bgShp" presStyleIdx="2" presStyleCnt="5"/>
      <dgm:spPr/>
    </dgm:pt>
    <dgm:pt modelId="{567B05FF-0900-4EDF-8502-7316C40668C6}" type="pres">
      <dgm:prSet presAssocID="{54FDAB30-E20B-4794-90BB-379D93687C3E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Needle"/>
        </a:ext>
      </dgm:extLst>
    </dgm:pt>
    <dgm:pt modelId="{236A9445-E92F-487E-8E17-D6D55DB54756}" type="pres">
      <dgm:prSet presAssocID="{54FDAB30-E20B-4794-90BB-379D93687C3E}" presName="spaceRect" presStyleCnt="0"/>
      <dgm:spPr/>
    </dgm:pt>
    <dgm:pt modelId="{3116A741-BC67-4EE7-A4EC-8D11636FA46B}" type="pres">
      <dgm:prSet presAssocID="{54FDAB30-E20B-4794-90BB-379D93687C3E}" presName="parTx" presStyleLbl="revTx" presStyleIdx="2" presStyleCnt="5">
        <dgm:presLayoutVars>
          <dgm:chMax val="0"/>
          <dgm:chPref val="0"/>
        </dgm:presLayoutVars>
      </dgm:prSet>
      <dgm:spPr/>
    </dgm:pt>
    <dgm:pt modelId="{5190958E-9882-4073-AA56-B3B13BC7EAA8}" type="pres">
      <dgm:prSet presAssocID="{CF31D05C-1EAD-4EC8-B211-F8E5AC4DC0F9}" presName="sibTrans" presStyleCnt="0"/>
      <dgm:spPr/>
    </dgm:pt>
    <dgm:pt modelId="{06F92E4E-D0CC-49A8-9A1F-039CF3D95958}" type="pres">
      <dgm:prSet presAssocID="{C5CEB605-376E-4B4A-9CC5-5325F2EC33CF}" presName="compNode" presStyleCnt="0"/>
      <dgm:spPr/>
    </dgm:pt>
    <dgm:pt modelId="{85D7CC1E-080F-431C-8E7F-E64F73066C78}" type="pres">
      <dgm:prSet presAssocID="{C5CEB605-376E-4B4A-9CC5-5325F2EC33CF}" presName="bgRect" presStyleLbl="bgShp" presStyleIdx="3" presStyleCnt="5"/>
      <dgm:spPr/>
    </dgm:pt>
    <dgm:pt modelId="{8AF908A8-8E36-43D8-9A19-925FEA9D2D1D}" type="pres">
      <dgm:prSet presAssocID="{C5CEB605-376E-4B4A-9CC5-5325F2EC33CF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erver"/>
        </a:ext>
      </dgm:extLst>
    </dgm:pt>
    <dgm:pt modelId="{E4A16F62-5232-4EE8-AEA0-9A31B44986AD}" type="pres">
      <dgm:prSet presAssocID="{C5CEB605-376E-4B4A-9CC5-5325F2EC33CF}" presName="spaceRect" presStyleCnt="0"/>
      <dgm:spPr/>
    </dgm:pt>
    <dgm:pt modelId="{FBBFC274-1E26-4A00-A7A1-4AD760D2F0A3}" type="pres">
      <dgm:prSet presAssocID="{C5CEB605-376E-4B4A-9CC5-5325F2EC33CF}" presName="parTx" presStyleLbl="revTx" presStyleIdx="3" presStyleCnt="5">
        <dgm:presLayoutVars>
          <dgm:chMax val="0"/>
          <dgm:chPref val="0"/>
        </dgm:presLayoutVars>
      </dgm:prSet>
      <dgm:spPr/>
    </dgm:pt>
    <dgm:pt modelId="{7B36EE36-205F-45A1-ADD9-CC32AE780F10}" type="pres">
      <dgm:prSet presAssocID="{BC8AB070-A03D-45C6-B477-A0592B381D08}" presName="sibTrans" presStyleCnt="0"/>
      <dgm:spPr/>
    </dgm:pt>
    <dgm:pt modelId="{938EF174-E595-4026-9F68-B60A3A280748}" type="pres">
      <dgm:prSet presAssocID="{FEF0A0B1-41B7-489C-AA9C-0279F6B98F36}" presName="compNode" presStyleCnt="0"/>
      <dgm:spPr/>
    </dgm:pt>
    <dgm:pt modelId="{B8A35AF5-FEC7-440E-8565-061C398C434F}" type="pres">
      <dgm:prSet presAssocID="{FEF0A0B1-41B7-489C-AA9C-0279F6B98F36}" presName="bgRect" presStyleLbl="bgShp" presStyleIdx="4" presStyleCnt="5"/>
      <dgm:spPr/>
    </dgm:pt>
    <dgm:pt modelId="{8233A861-5A4C-4BD4-B486-EA521A073979}" type="pres">
      <dgm:prSet presAssocID="{FEF0A0B1-41B7-489C-AA9C-0279F6B98F36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ir tree"/>
        </a:ext>
      </dgm:extLst>
    </dgm:pt>
    <dgm:pt modelId="{04CFAD55-AD5D-4CCF-862A-A154BAB8BCE8}" type="pres">
      <dgm:prSet presAssocID="{FEF0A0B1-41B7-489C-AA9C-0279F6B98F36}" presName="spaceRect" presStyleCnt="0"/>
      <dgm:spPr/>
    </dgm:pt>
    <dgm:pt modelId="{19F21E80-038A-48C4-AC79-9A1B08894400}" type="pres">
      <dgm:prSet presAssocID="{FEF0A0B1-41B7-489C-AA9C-0279F6B98F36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EAAAEB0E-EA0E-4929-8984-D828D7E68916}" srcId="{6FAFB606-6D28-4DBA-A330-942878110FB4}" destId="{93F9AB06-4D4D-428C-850C-AE588FD529AF}" srcOrd="1" destOrd="0" parTransId="{07BE6B4C-3A12-4D78-8B37-59F4D585179D}" sibTransId="{3E50F5EE-E9DC-4C77-BEB9-480065EFFEEE}"/>
    <dgm:cxn modelId="{C5AE6228-1888-458F-8C5B-0BFB4682E572}" type="presOf" srcId="{6FAFB606-6D28-4DBA-A330-942878110FB4}" destId="{AB387758-E01F-4DF7-B194-9DEFD5625859}" srcOrd="0" destOrd="0" presId="urn:microsoft.com/office/officeart/2018/2/layout/IconVerticalSolidList"/>
    <dgm:cxn modelId="{7BC4CE2F-53E1-41A1-A2F3-159CA342C302}" type="presOf" srcId="{CE0F6F39-AC2B-4FAB-97D5-B69F16D834D3}" destId="{1890F3C6-B550-4E3D-889F-9D90164F1B81}" srcOrd="0" destOrd="0" presId="urn:microsoft.com/office/officeart/2018/2/layout/IconVerticalSolidList"/>
    <dgm:cxn modelId="{389A416F-C072-4B98-B43F-8C2FB13A3C7E}" type="presOf" srcId="{C5CEB605-376E-4B4A-9CC5-5325F2EC33CF}" destId="{FBBFC274-1E26-4A00-A7A1-4AD760D2F0A3}" srcOrd="0" destOrd="0" presId="urn:microsoft.com/office/officeart/2018/2/layout/IconVerticalSolidList"/>
    <dgm:cxn modelId="{85F3C376-8EEC-4120-8CC7-39EF757327E9}" srcId="{6FAFB606-6D28-4DBA-A330-942878110FB4}" destId="{C5CEB605-376E-4B4A-9CC5-5325F2EC33CF}" srcOrd="3" destOrd="0" parTransId="{933A261F-5742-48F0-B159-AFC6381B6EF1}" sibTransId="{BC8AB070-A03D-45C6-B477-A0592B381D08}"/>
    <dgm:cxn modelId="{1A8A677F-CC6A-4403-B295-309731BE1F3D}" srcId="{6FAFB606-6D28-4DBA-A330-942878110FB4}" destId="{FEF0A0B1-41B7-489C-AA9C-0279F6B98F36}" srcOrd="4" destOrd="0" parTransId="{BD4F0CB2-AE10-474F-80C5-DD585EFB3354}" sibTransId="{24579D47-D6D4-4989-89F9-356074C7543F}"/>
    <dgm:cxn modelId="{DFA50F9D-B707-4465-AED2-D21A04C02105}" type="presOf" srcId="{54FDAB30-E20B-4794-90BB-379D93687C3E}" destId="{3116A741-BC67-4EE7-A4EC-8D11636FA46B}" srcOrd="0" destOrd="0" presId="urn:microsoft.com/office/officeart/2018/2/layout/IconVerticalSolidList"/>
    <dgm:cxn modelId="{E035C4C0-3F9C-4C71-955C-9AB581B2C60F}" type="presOf" srcId="{93F9AB06-4D4D-428C-850C-AE588FD529AF}" destId="{F38A459B-9A39-4A4B-9121-1EEF9E58AFB0}" srcOrd="0" destOrd="0" presId="urn:microsoft.com/office/officeart/2018/2/layout/IconVerticalSolidList"/>
    <dgm:cxn modelId="{C570A9C6-79D8-4764-852A-4795DC5B217B}" type="presOf" srcId="{FEF0A0B1-41B7-489C-AA9C-0279F6B98F36}" destId="{19F21E80-038A-48C4-AC79-9A1B08894400}" srcOrd="0" destOrd="0" presId="urn:microsoft.com/office/officeart/2018/2/layout/IconVerticalSolidList"/>
    <dgm:cxn modelId="{A76163E1-D43E-4562-87EB-8EB026AE61FD}" srcId="{6FAFB606-6D28-4DBA-A330-942878110FB4}" destId="{CE0F6F39-AC2B-4FAB-97D5-B69F16D834D3}" srcOrd="0" destOrd="0" parTransId="{A9878AAC-4B83-43C6-A507-6CC64C3690E9}" sibTransId="{30426E95-CDA3-422B-96A2-A677D788FCAC}"/>
    <dgm:cxn modelId="{672DD9F1-51D0-48A4-99CE-C0223B2E1DA0}" srcId="{6FAFB606-6D28-4DBA-A330-942878110FB4}" destId="{54FDAB30-E20B-4794-90BB-379D93687C3E}" srcOrd="2" destOrd="0" parTransId="{31E95517-9409-4301-B1D7-8D0776A7B92C}" sibTransId="{CF31D05C-1EAD-4EC8-B211-F8E5AC4DC0F9}"/>
    <dgm:cxn modelId="{B2981AD7-DE0D-4B2D-BDF4-25FB66E0DA96}" type="presParOf" srcId="{AB387758-E01F-4DF7-B194-9DEFD5625859}" destId="{50D97792-8ADD-42BF-9BB6-EECD2BC238DB}" srcOrd="0" destOrd="0" presId="urn:microsoft.com/office/officeart/2018/2/layout/IconVerticalSolidList"/>
    <dgm:cxn modelId="{312E07CC-D245-451A-897E-25796D3B8EBF}" type="presParOf" srcId="{50D97792-8ADD-42BF-9BB6-EECD2BC238DB}" destId="{F1FE076F-7442-47F2-8C75-3E8F121C3CC5}" srcOrd="0" destOrd="0" presId="urn:microsoft.com/office/officeart/2018/2/layout/IconVerticalSolidList"/>
    <dgm:cxn modelId="{0DB34D33-FB86-4E7D-8F79-7A725431B688}" type="presParOf" srcId="{50D97792-8ADD-42BF-9BB6-EECD2BC238DB}" destId="{7D94C7CE-7823-4C62-A1F6-AFA5E8576F68}" srcOrd="1" destOrd="0" presId="urn:microsoft.com/office/officeart/2018/2/layout/IconVerticalSolidList"/>
    <dgm:cxn modelId="{3ABDE0D8-0ED0-4116-B5E4-9BD497661C04}" type="presParOf" srcId="{50D97792-8ADD-42BF-9BB6-EECD2BC238DB}" destId="{11D2B541-3E5E-4593-ADF7-B5A36CF12261}" srcOrd="2" destOrd="0" presId="urn:microsoft.com/office/officeart/2018/2/layout/IconVerticalSolidList"/>
    <dgm:cxn modelId="{57F7970C-527C-43D6-9F63-D2F92FB43F7B}" type="presParOf" srcId="{50D97792-8ADD-42BF-9BB6-EECD2BC238DB}" destId="{1890F3C6-B550-4E3D-889F-9D90164F1B81}" srcOrd="3" destOrd="0" presId="urn:microsoft.com/office/officeart/2018/2/layout/IconVerticalSolidList"/>
    <dgm:cxn modelId="{23F175A6-12C1-43BF-A1A0-CA05E2885F03}" type="presParOf" srcId="{AB387758-E01F-4DF7-B194-9DEFD5625859}" destId="{59E8AEE1-0B3A-4AE3-8093-17168044B91E}" srcOrd="1" destOrd="0" presId="urn:microsoft.com/office/officeart/2018/2/layout/IconVerticalSolidList"/>
    <dgm:cxn modelId="{57484207-ECF5-4F8E-8F1E-41400AB35BDE}" type="presParOf" srcId="{AB387758-E01F-4DF7-B194-9DEFD5625859}" destId="{0DFD68B1-F27E-471C-9C31-6662F74E360D}" srcOrd="2" destOrd="0" presId="urn:microsoft.com/office/officeart/2018/2/layout/IconVerticalSolidList"/>
    <dgm:cxn modelId="{34542C21-BAA6-4B14-8C18-B6973A9CF19A}" type="presParOf" srcId="{0DFD68B1-F27E-471C-9C31-6662F74E360D}" destId="{E74548A6-BBBD-47A4-A5A0-273936E3B789}" srcOrd="0" destOrd="0" presId="urn:microsoft.com/office/officeart/2018/2/layout/IconVerticalSolidList"/>
    <dgm:cxn modelId="{EA7BA95B-502D-4F8E-8495-467A9B440604}" type="presParOf" srcId="{0DFD68B1-F27E-471C-9C31-6662F74E360D}" destId="{3CB2B543-6EFF-4DFE-81BD-43E5070D61CD}" srcOrd="1" destOrd="0" presId="urn:microsoft.com/office/officeart/2018/2/layout/IconVerticalSolidList"/>
    <dgm:cxn modelId="{E5A5EE6B-6E20-43F4-AA3D-F8164EA41AEC}" type="presParOf" srcId="{0DFD68B1-F27E-471C-9C31-6662F74E360D}" destId="{A3FC861E-ADC8-4DD0-BB4B-B0D6BECD5F28}" srcOrd="2" destOrd="0" presId="urn:microsoft.com/office/officeart/2018/2/layout/IconVerticalSolidList"/>
    <dgm:cxn modelId="{EDFF062D-8E00-44F0-AB89-0C6EEB46E29D}" type="presParOf" srcId="{0DFD68B1-F27E-471C-9C31-6662F74E360D}" destId="{F38A459B-9A39-4A4B-9121-1EEF9E58AFB0}" srcOrd="3" destOrd="0" presId="urn:microsoft.com/office/officeart/2018/2/layout/IconVerticalSolidList"/>
    <dgm:cxn modelId="{F788A065-9DFF-4E01-ADDE-0ED2C70A45F4}" type="presParOf" srcId="{AB387758-E01F-4DF7-B194-9DEFD5625859}" destId="{E75F2645-F672-46B3-9CB7-996032FBD7D2}" srcOrd="3" destOrd="0" presId="urn:microsoft.com/office/officeart/2018/2/layout/IconVerticalSolidList"/>
    <dgm:cxn modelId="{98829684-972B-46B5-B4E5-10FB427A0D23}" type="presParOf" srcId="{AB387758-E01F-4DF7-B194-9DEFD5625859}" destId="{BB5B70CB-4A5C-49D1-A2B5-C3B7BCDC7018}" srcOrd="4" destOrd="0" presId="urn:microsoft.com/office/officeart/2018/2/layout/IconVerticalSolidList"/>
    <dgm:cxn modelId="{C5D80792-1878-4C5C-8CAB-F876F05E3B66}" type="presParOf" srcId="{BB5B70CB-4A5C-49D1-A2B5-C3B7BCDC7018}" destId="{52902381-0C44-4379-951B-634F06445224}" srcOrd="0" destOrd="0" presId="urn:microsoft.com/office/officeart/2018/2/layout/IconVerticalSolidList"/>
    <dgm:cxn modelId="{26110FB7-B623-44D7-9D64-3C74EEAF4C64}" type="presParOf" srcId="{BB5B70CB-4A5C-49D1-A2B5-C3B7BCDC7018}" destId="{567B05FF-0900-4EDF-8502-7316C40668C6}" srcOrd="1" destOrd="0" presId="urn:microsoft.com/office/officeart/2018/2/layout/IconVerticalSolidList"/>
    <dgm:cxn modelId="{6242F946-79C1-40F3-A74F-F3F3F82C85D5}" type="presParOf" srcId="{BB5B70CB-4A5C-49D1-A2B5-C3B7BCDC7018}" destId="{236A9445-E92F-487E-8E17-D6D55DB54756}" srcOrd="2" destOrd="0" presId="urn:microsoft.com/office/officeart/2018/2/layout/IconVerticalSolidList"/>
    <dgm:cxn modelId="{E338B6B2-0363-4471-8BA4-C2E5B88C74EA}" type="presParOf" srcId="{BB5B70CB-4A5C-49D1-A2B5-C3B7BCDC7018}" destId="{3116A741-BC67-4EE7-A4EC-8D11636FA46B}" srcOrd="3" destOrd="0" presId="urn:microsoft.com/office/officeart/2018/2/layout/IconVerticalSolidList"/>
    <dgm:cxn modelId="{2E7C97FB-489D-43D4-9282-5E042CFA2B83}" type="presParOf" srcId="{AB387758-E01F-4DF7-B194-9DEFD5625859}" destId="{5190958E-9882-4073-AA56-B3B13BC7EAA8}" srcOrd="5" destOrd="0" presId="urn:microsoft.com/office/officeart/2018/2/layout/IconVerticalSolidList"/>
    <dgm:cxn modelId="{A7D9B7F1-CD7F-418E-80B2-57A246F834DB}" type="presParOf" srcId="{AB387758-E01F-4DF7-B194-9DEFD5625859}" destId="{06F92E4E-D0CC-49A8-9A1F-039CF3D95958}" srcOrd="6" destOrd="0" presId="urn:microsoft.com/office/officeart/2018/2/layout/IconVerticalSolidList"/>
    <dgm:cxn modelId="{74EF167F-E4EB-40FC-B67A-D85E033C6B67}" type="presParOf" srcId="{06F92E4E-D0CC-49A8-9A1F-039CF3D95958}" destId="{85D7CC1E-080F-431C-8E7F-E64F73066C78}" srcOrd="0" destOrd="0" presId="urn:microsoft.com/office/officeart/2018/2/layout/IconVerticalSolidList"/>
    <dgm:cxn modelId="{74EB3CD6-B187-4118-9615-69628942252D}" type="presParOf" srcId="{06F92E4E-D0CC-49A8-9A1F-039CF3D95958}" destId="{8AF908A8-8E36-43D8-9A19-925FEA9D2D1D}" srcOrd="1" destOrd="0" presId="urn:microsoft.com/office/officeart/2018/2/layout/IconVerticalSolidList"/>
    <dgm:cxn modelId="{B96BFEDC-D853-4CF5-9AA7-390B89A42CDE}" type="presParOf" srcId="{06F92E4E-D0CC-49A8-9A1F-039CF3D95958}" destId="{E4A16F62-5232-4EE8-AEA0-9A31B44986AD}" srcOrd="2" destOrd="0" presId="urn:microsoft.com/office/officeart/2018/2/layout/IconVerticalSolidList"/>
    <dgm:cxn modelId="{0E091FD9-E481-42A1-86F1-2890E2A9D592}" type="presParOf" srcId="{06F92E4E-D0CC-49A8-9A1F-039CF3D95958}" destId="{FBBFC274-1E26-4A00-A7A1-4AD760D2F0A3}" srcOrd="3" destOrd="0" presId="urn:microsoft.com/office/officeart/2018/2/layout/IconVerticalSolidList"/>
    <dgm:cxn modelId="{954F3B7B-EC85-4417-9A7D-FB2694DE6A04}" type="presParOf" srcId="{AB387758-E01F-4DF7-B194-9DEFD5625859}" destId="{7B36EE36-205F-45A1-ADD9-CC32AE780F10}" srcOrd="7" destOrd="0" presId="urn:microsoft.com/office/officeart/2018/2/layout/IconVerticalSolidList"/>
    <dgm:cxn modelId="{A2F02858-9C43-4090-A4D8-A83BA80EF7ED}" type="presParOf" srcId="{AB387758-E01F-4DF7-B194-9DEFD5625859}" destId="{938EF174-E595-4026-9F68-B60A3A280748}" srcOrd="8" destOrd="0" presId="urn:microsoft.com/office/officeart/2018/2/layout/IconVerticalSolidList"/>
    <dgm:cxn modelId="{A9F829DE-804C-4C92-83B1-FC64B3F9CBF7}" type="presParOf" srcId="{938EF174-E595-4026-9F68-B60A3A280748}" destId="{B8A35AF5-FEC7-440E-8565-061C398C434F}" srcOrd="0" destOrd="0" presId="urn:microsoft.com/office/officeart/2018/2/layout/IconVerticalSolidList"/>
    <dgm:cxn modelId="{ABC8AA24-BEE6-4A3E-9F31-8802C823FCCD}" type="presParOf" srcId="{938EF174-E595-4026-9F68-B60A3A280748}" destId="{8233A861-5A4C-4BD4-B486-EA521A073979}" srcOrd="1" destOrd="0" presId="urn:microsoft.com/office/officeart/2018/2/layout/IconVerticalSolidList"/>
    <dgm:cxn modelId="{B62FDC02-EA43-4665-9F19-02D38B0261CA}" type="presParOf" srcId="{938EF174-E595-4026-9F68-B60A3A280748}" destId="{04CFAD55-AD5D-4CCF-862A-A154BAB8BCE8}" srcOrd="2" destOrd="0" presId="urn:microsoft.com/office/officeart/2018/2/layout/IconVerticalSolidList"/>
    <dgm:cxn modelId="{6F61B322-1E20-4FD2-B3F1-0E2EA9DE89C9}" type="presParOf" srcId="{938EF174-E595-4026-9F68-B60A3A280748}" destId="{19F21E80-038A-48C4-AC79-9A1B08894400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2988CDA-53A5-488B-9C1C-5ACCDEB617EB}" type="doc">
      <dgm:prSet loTypeId="urn:microsoft.com/office/officeart/2005/8/layout/process5" loCatId="process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24ADA5A8-17C4-4AEC-BECC-6B4A9A194FBF}">
      <dgm:prSet/>
      <dgm:spPr/>
      <dgm:t>
        <a:bodyPr/>
        <a:lstStyle/>
        <a:p>
          <a:r>
            <a:rPr lang="en-US" b="1" i="0" baseline="0"/>
            <a:t>Data Preparation Steps</a:t>
          </a:r>
          <a:r>
            <a:rPr lang="en-US" b="0" i="0" baseline="0"/>
            <a:t>:</a:t>
          </a:r>
          <a:endParaRPr lang="en-US"/>
        </a:p>
      </dgm:t>
    </dgm:pt>
    <dgm:pt modelId="{72F4DC8F-4627-4BFC-8635-9AF349FD5FF0}" type="parTrans" cxnId="{AED355BB-8014-4165-891F-298439C9CAED}">
      <dgm:prSet/>
      <dgm:spPr/>
      <dgm:t>
        <a:bodyPr/>
        <a:lstStyle/>
        <a:p>
          <a:endParaRPr lang="en-US"/>
        </a:p>
      </dgm:t>
    </dgm:pt>
    <dgm:pt modelId="{690591AC-FDF8-48FB-9DEF-02BE4DBB1829}" type="sibTrans" cxnId="{AED355BB-8014-4165-891F-298439C9CAED}">
      <dgm:prSet/>
      <dgm:spPr/>
      <dgm:t>
        <a:bodyPr/>
        <a:lstStyle/>
        <a:p>
          <a:endParaRPr lang="en-US"/>
        </a:p>
      </dgm:t>
    </dgm:pt>
    <dgm:pt modelId="{45E4E2AA-E90F-4651-8B53-F4A31AD5814E}">
      <dgm:prSet/>
      <dgm:spPr/>
      <dgm:t>
        <a:bodyPr/>
        <a:lstStyle/>
        <a:p>
          <a:r>
            <a:rPr lang="en-US" b="1" i="0" baseline="0"/>
            <a:t>Removing Unnecessary Columns</a:t>
          </a:r>
          <a:r>
            <a:rPr lang="en-US" b="0" i="0" baseline="0"/>
            <a:t>: Passenger ID, Name, Ticket, Cabin</a:t>
          </a:r>
          <a:endParaRPr lang="en-US"/>
        </a:p>
      </dgm:t>
    </dgm:pt>
    <dgm:pt modelId="{9B59E21D-BDE9-46A5-9BEF-C7DBE0809AAA}" type="parTrans" cxnId="{8194F319-7C49-4165-B333-2041F562A800}">
      <dgm:prSet/>
      <dgm:spPr/>
      <dgm:t>
        <a:bodyPr/>
        <a:lstStyle/>
        <a:p>
          <a:endParaRPr lang="en-US"/>
        </a:p>
      </dgm:t>
    </dgm:pt>
    <dgm:pt modelId="{CF11A8B8-4D49-4808-BF08-3BA0A9B0D9D6}" type="sibTrans" cxnId="{8194F319-7C49-4165-B333-2041F562A800}">
      <dgm:prSet/>
      <dgm:spPr/>
      <dgm:t>
        <a:bodyPr/>
        <a:lstStyle/>
        <a:p>
          <a:endParaRPr lang="en-US"/>
        </a:p>
      </dgm:t>
    </dgm:pt>
    <dgm:pt modelId="{3ABAA372-03D4-4988-A902-B04BD868F4B9}">
      <dgm:prSet/>
      <dgm:spPr/>
      <dgm:t>
        <a:bodyPr/>
        <a:lstStyle/>
        <a:p>
          <a:r>
            <a:rPr lang="en-US" b="1" i="0" baseline="0"/>
            <a:t>Handling Missing Values</a:t>
          </a:r>
          <a:r>
            <a:rPr lang="en-US" b="0" i="0" baseline="0"/>
            <a:t>: Filled Age with median; Embarked with mode.</a:t>
          </a:r>
          <a:endParaRPr lang="en-US"/>
        </a:p>
      </dgm:t>
    </dgm:pt>
    <dgm:pt modelId="{17464573-990A-4B61-9447-BCD4CBC68BB3}" type="parTrans" cxnId="{6C93F48A-6D3D-4C3A-ADDE-F31318F49B06}">
      <dgm:prSet/>
      <dgm:spPr/>
      <dgm:t>
        <a:bodyPr/>
        <a:lstStyle/>
        <a:p>
          <a:endParaRPr lang="en-US"/>
        </a:p>
      </dgm:t>
    </dgm:pt>
    <dgm:pt modelId="{C2CE83AE-1ABD-4FE3-A69B-E40E1DAF3070}" type="sibTrans" cxnId="{6C93F48A-6D3D-4C3A-ADDE-F31318F49B06}">
      <dgm:prSet/>
      <dgm:spPr/>
      <dgm:t>
        <a:bodyPr/>
        <a:lstStyle/>
        <a:p>
          <a:endParaRPr lang="en-US"/>
        </a:p>
      </dgm:t>
    </dgm:pt>
    <dgm:pt modelId="{C5F49CB1-28CA-4809-8F99-8FCE776B43E4}">
      <dgm:prSet/>
      <dgm:spPr/>
      <dgm:t>
        <a:bodyPr/>
        <a:lstStyle/>
        <a:p>
          <a:r>
            <a:rPr lang="en-US" b="1" i="0" baseline="0"/>
            <a:t>Encoding Categorical Variables</a:t>
          </a:r>
          <a:r>
            <a:rPr lang="en-US" b="0" i="0" baseline="0"/>
            <a:t>: Converted Sex and Embarked to numbers.</a:t>
          </a:r>
          <a:endParaRPr lang="en-US"/>
        </a:p>
      </dgm:t>
    </dgm:pt>
    <dgm:pt modelId="{B554EFA5-2808-43E6-B431-600A2AD6984C}" type="parTrans" cxnId="{29B9B405-C10C-4EB0-A038-612D324557F4}">
      <dgm:prSet/>
      <dgm:spPr/>
      <dgm:t>
        <a:bodyPr/>
        <a:lstStyle/>
        <a:p>
          <a:endParaRPr lang="en-US"/>
        </a:p>
      </dgm:t>
    </dgm:pt>
    <dgm:pt modelId="{4F95CFCD-6A2B-45D4-A56C-90249873E167}" type="sibTrans" cxnId="{29B9B405-C10C-4EB0-A038-612D324557F4}">
      <dgm:prSet/>
      <dgm:spPr/>
      <dgm:t>
        <a:bodyPr/>
        <a:lstStyle/>
        <a:p>
          <a:endParaRPr lang="en-US"/>
        </a:p>
      </dgm:t>
    </dgm:pt>
    <dgm:pt modelId="{66ADBE68-8E88-458E-A050-ADD55DF12405}" type="pres">
      <dgm:prSet presAssocID="{12988CDA-53A5-488B-9C1C-5ACCDEB617EB}" presName="diagram" presStyleCnt="0">
        <dgm:presLayoutVars>
          <dgm:dir/>
          <dgm:resizeHandles val="exact"/>
        </dgm:presLayoutVars>
      </dgm:prSet>
      <dgm:spPr/>
    </dgm:pt>
    <dgm:pt modelId="{EB692EE7-61A5-4C0E-A70D-F573F811986B}" type="pres">
      <dgm:prSet presAssocID="{24ADA5A8-17C4-4AEC-BECC-6B4A9A194FBF}" presName="node" presStyleLbl="node1" presStyleIdx="0" presStyleCnt="4">
        <dgm:presLayoutVars>
          <dgm:bulletEnabled val="1"/>
        </dgm:presLayoutVars>
      </dgm:prSet>
      <dgm:spPr/>
    </dgm:pt>
    <dgm:pt modelId="{75976D02-53D8-4B40-9016-765F7B9FF93E}" type="pres">
      <dgm:prSet presAssocID="{690591AC-FDF8-48FB-9DEF-02BE4DBB1829}" presName="sibTrans" presStyleLbl="sibTrans2D1" presStyleIdx="0" presStyleCnt="3"/>
      <dgm:spPr/>
    </dgm:pt>
    <dgm:pt modelId="{39D70787-5D87-4E2A-9DDD-2DE043BEA463}" type="pres">
      <dgm:prSet presAssocID="{690591AC-FDF8-48FB-9DEF-02BE4DBB1829}" presName="connectorText" presStyleLbl="sibTrans2D1" presStyleIdx="0" presStyleCnt="3"/>
      <dgm:spPr/>
    </dgm:pt>
    <dgm:pt modelId="{D5487387-CDE6-425B-B300-FB5F745E846E}" type="pres">
      <dgm:prSet presAssocID="{45E4E2AA-E90F-4651-8B53-F4A31AD5814E}" presName="node" presStyleLbl="node1" presStyleIdx="1" presStyleCnt="4">
        <dgm:presLayoutVars>
          <dgm:bulletEnabled val="1"/>
        </dgm:presLayoutVars>
      </dgm:prSet>
      <dgm:spPr/>
    </dgm:pt>
    <dgm:pt modelId="{850662B1-85D6-442A-B6E7-B77B6B5141A1}" type="pres">
      <dgm:prSet presAssocID="{CF11A8B8-4D49-4808-BF08-3BA0A9B0D9D6}" presName="sibTrans" presStyleLbl="sibTrans2D1" presStyleIdx="1" presStyleCnt="3"/>
      <dgm:spPr/>
    </dgm:pt>
    <dgm:pt modelId="{49AC82B7-06A7-486F-BE9A-517B596FA0A4}" type="pres">
      <dgm:prSet presAssocID="{CF11A8B8-4D49-4808-BF08-3BA0A9B0D9D6}" presName="connectorText" presStyleLbl="sibTrans2D1" presStyleIdx="1" presStyleCnt="3"/>
      <dgm:spPr/>
    </dgm:pt>
    <dgm:pt modelId="{0F75D86F-0435-4AF5-86C1-FE30797ACD89}" type="pres">
      <dgm:prSet presAssocID="{3ABAA372-03D4-4988-A902-B04BD868F4B9}" presName="node" presStyleLbl="node1" presStyleIdx="2" presStyleCnt="4">
        <dgm:presLayoutVars>
          <dgm:bulletEnabled val="1"/>
        </dgm:presLayoutVars>
      </dgm:prSet>
      <dgm:spPr/>
    </dgm:pt>
    <dgm:pt modelId="{3666DAEE-4B2B-4AB6-A62B-FC37FBFDB372}" type="pres">
      <dgm:prSet presAssocID="{C2CE83AE-1ABD-4FE3-A69B-E40E1DAF3070}" presName="sibTrans" presStyleLbl="sibTrans2D1" presStyleIdx="2" presStyleCnt="3"/>
      <dgm:spPr/>
    </dgm:pt>
    <dgm:pt modelId="{E2943360-033F-4430-BA23-2A4C1482EDE5}" type="pres">
      <dgm:prSet presAssocID="{C2CE83AE-1ABD-4FE3-A69B-E40E1DAF3070}" presName="connectorText" presStyleLbl="sibTrans2D1" presStyleIdx="2" presStyleCnt="3"/>
      <dgm:spPr/>
    </dgm:pt>
    <dgm:pt modelId="{DA1721BE-DCF8-4CFA-8E20-F364D594043C}" type="pres">
      <dgm:prSet presAssocID="{C5F49CB1-28CA-4809-8F99-8FCE776B43E4}" presName="node" presStyleLbl="node1" presStyleIdx="3" presStyleCnt="4">
        <dgm:presLayoutVars>
          <dgm:bulletEnabled val="1"/>
        </dgm:presLayoutVars>
      </dgm:prSet>
      <dgm:spPr/>
    </dgm:pt>
  </dgm:ptLst>
  <dgm:cxnLst>
    <dgm:cxn modelId="{29B9B405-C10C-4EB0-A038-612D324557F4}" srcId="{12988CDA-53A5-488B-9C1C-5ACCDEB617EB}" destId="{C5F49CB1-28CA-4809-8F99-8FCE776B43E4}" srcOrd="3" destOrd="0" parTransId="{B554EFA5-2808-43E6-B431-600A2AD6984C}" sibTransId="{4F95CFCD-6A2B-45D4-A56C-90249873E167}"/>
    <dgm:cxn modelId="{0E0CF111-68C0-431A-A542-F03524A3CC45}" type="presOf" srcId="{24ADA5A8-17C4-4AEC-BECC-6B4A9A194FBF}" destId="{EB692EE7-61A5-4C0E-A70D-F573F811986B}" srcOrd="0" destOrd="0" presId="urn:microsoft.com/office/officeart/2005/8/layout/process5"/>
    <dgm:cxn modelId="{8194F319-7C49-4165-B333-2041F562A800}" srcId="{12988CDA-53A5-488B-9C1C-5ACCDEB617EB}" destId="{45E4E2AA-E90F-4651-8B53-F4A31AD5814E}" srcOrd="1" destOrd="0" parTransId="{9B59E21D-BDE9-46A5-9BEF-C7DBE0809AAA}" sibTransId="{CF11A8B8-4D49-4808-BF08-3BA0A9B0D9D6}"/>
    <dgm:cxn modelId="{31CF7126-A453-4CFE-86D1-387CBE3DD9ED}" type="presOf" srcId="{45E4E2AA-E90F-4651-8B53-F4A31AD5814E}" destId="{D5487387-CDE6-425B-B300-FB5F745E846E}" srcOrd="0" destOrd="0" presId="urn:microsoft.com/office/officeart/2005/8/layout/process5"/>
    <dgm:cxn modelId="{778C1B34-1093-46A0-93CB-851726DA0AAF}" type="presOf" srcId="{3ABAA372-03D4-4988-A902-B04BD868F4B9}" destId="{0F75D86F-0435-4AF5-86C1-FE30797ACD89}" srcOrd="0" destOrd="0" presId="urn:microsoft.com/office/officeart/2005/8/layout/process5"/>
    <dgm:cxn modelId="{7AF2523E-91CA-4929-AE42-CF8CE7D6B766}" type="presOf" srcId="{C2CE83AE-1ABD-4FE3-A69B-E40E1DAF3070}" destId="{3666DAEE-4B2B-4AB6-A62B-FC37FBFDB372}" srcOrd="0" destOrd="0" presId="urn:microsoft.com/office/officeart/2005/8/layout/process5"/>
    <dgm:cxn modelId="{EFC80143-FB78-47B5-B171-06AF7EDC7E39}" type="presOf" srcId="{12988CDA-53A5-488B-9C1C-5ACCDEB617EB}" destId="{66ADBE68-8E88-458E-A050-ADD55DF12405}" srcOrd="0" destOrd="0" presId="urn:microsoft.com/office/officeart/2005/8/layout/process5"/>
    <dgm:cxn modelId="{DD333763-6FF9-4867-816D-583CEA7C3372}" type="presOf" srcId="{690591AC-FDF8-48FB-9DEF-02BE4DBB1829}" destId="{39D70787-5D87-4E2A-9DDD-2DE043BEA463}" srcOrd="1" destOrd="0" presId="urn:microsoft.com/office/officeart/2005/8/layout/process5"/>
    <dgm:cxn modelId="{6C93F48A-6D3D-4C3A-ADDE-F31318F49B06}" srcId="{12988CDA-53A5-488B-9C1C-5ACCDEB617EB}" destId="{3ABAA372-03D4-4988-A902-B04BD868F4B9}" srcOrd="2" destOrd="0" parTransId="{17464573-990A-4B61-9447-BCD4CBC68BB3}" sibTransId="{C2CE83AE-1ABD-4FE3-A69B-E40E1DAF3070}"/>
    <dgm:cxn modelId="{ED499E9C-9DCB-4772-9081-60792C00C594}" type="presOf" srcId="{C2CE83AE-1ABD-4FE3-A69B-E40E1DAF3070}" destId="{E2943360-033F-4430-BA23-2A4C1482EDE5}" srcOrd="1" destOrd="0" presId="urn:microsoft.com/office/officeart/2005/8/layout/process5"/>
    <dgm:cxn modelId="{103052B0-01FA-4C11-9011-A59A398D08BD}" type="presOf" srcId="{CF11A8B8-4D49-4808-BF08-3BA0A9B0D9D6}" destId="{850662B1-85D6-442A-B6E7-B77B6B5141A1}" srcOrd="0" destOrd="0" presId="urn:microsoft.com/office/officeart/2005/8/layout/process5"/>
    <dgm:cxn modelId="{CA7CAEB2-B27F-43A4-8B7A-804BD56EDE24}" type="presOf" srcId="{690591AC-FDF8-48FB-9DEF-02BE4DBB1829}" destId="{75976D02-53D8-4B40-9016-765F7B9FF93E}" srcOrd="0" destOrd="0" presId="urn:microsoft.com/office/officeart/2005/8/layout/process5"/>
    <dgm:cxn modelId="{AED355BB-8014-4165-891F-298439C9CAED}" srcId="{12988CDA-53A5-488B-9C1C-5ACCDEB617EB}" destId="{24ADA5A8-17C4-4AEC-BECC-6B4A9A194FBF}" srcOrd="0" destOrd="0" parTransId="{72F4DC8F-4627-4BFC-8635-9AF349FD5FF0}" sibTransId="{690591AC-FDF8-48FB-9DEF-02BE4DBB1829}"/>
    <dgm:cxn modelId="{87FDA9BF-5B6B-4601-B0DE-3C6E6AB46EC8}" type="presOf" srcId="{CF11A8B8-4D49-4808-BF08-3BA0A9B0D9D6}" destId="{49AC82B7-06A7-486F-BE9A-517B596FA0A4}" srcOrd="1" destOrd="0" presId="urn:microsoft.com/office/officeart/2005/8/layout/process5"/>
    <dgm:cxn modelId="{4AA831F1-4D3F-41C3-B00F-540557C28342}" type="presOf" srcId="{C5F49CB1-28CA-4809-8F99-8FCE776B43E4}" destId="{DA1721BE-DCF8-4CFA-8E20-F364D594043C}" srcOrd="0" destOrd="0" presId="urn:microsoft.com/office/officeart/2005/8/layout/process5"/>
    <dgm:cxn modelId="{9CF960BB-333D-4501-A194-4C56ECE8E34E}" type="presParOf" srcId="{66ADBE68-8E88-458E-A050-ADD55DF12405}" destId="{EB692EE7-61A5-4C0E-A70D-F573F811986B}" srcOrd="0" destOrd="0" presId="urn:microsoft.com/office/officeart/2005/8/layout/process5"/>
    <dgm:cxn modelId="{50E90A59-91C7-430F-8538-5EC01E0BB2AA}" type="presParOf" srcId="{66ADBE68-8E88-458E-A050-ADD55DF12405}" destId="{75976D02-53D8-4B40-9016-765F7B9FF93E}" srcOrd="1" destOrd="0" presId="urn:microsoft.com/office/officeart/2005/8/layout/process5"/>
    <dgm:cxn modelId="{EF3D18A1-D30E-410E-B722-19FF767DA65F}" type="presParOf" srcId="{75976D02-53D8-4B40-9016-765F7B9FF93E}" destId="{39D70787-5D87-4E2A-9DDD-2DE043BEA463}" srcOrd="0" destOrd="0" presId="urn:microsoft.com/office/officeart/2005/8/layout/process5"/>
    <dgm:cxn modelId="{4E57B709-DC68-40E2-A44B-125EF6C7301C}" type="presParOf" srcId="{66ADBE68-8E88-458E-A050-ADD55DF12405}" destId="{D5487387-CDE6-425B-B300-FB5F745E846E}" srcOrd="2" destOrd="0" presId="urn:microsoft.com/office/officeart/2005/8/layout/process5"/>
    <dgm:cxn modelId="{906E9E9F-3DAF-40EB-930D-FB08E555EC72}" type="presParOf" srcId="{66ADBE68-8E88-458E-A050-ADD55DF12405}" destId="{850662B1-85D6-442A-B6E7-B77B6B5141A1}" srcOrd="3" destOrd="0" presId="urn:microsoft.com/office/officeart/2005/8/layout/process5"/>
    <dgm:cxn modelId="{97CA4682-3AF1-4D76-A4EA-BE3BECB4D7D8}" type="presParOf" srcId="{850662B1-85D6-442A-B6E7-B77B6B5141A1}" destId="{49AC82B7-06A7-486F-BE9A-517B596FA0A4}" srcOrd="0" destOrd="0" presId="urn:microsoft.com/office/officeart/2005/8/layout/process5"/>
    <dgm:cxn modelId="{26D3CC5C-F866-4B69-B469-537A6631F641}" type="presParOf" srcId="{66ADBE68-8E88-458E-A050-ADD55DF12405}" destId="{0F75D86F-0435-4AF5-86C1-FE30797ACD89}" srcOrd="4" destOrd="0" presId="urn:microsoft.com/office/officeart/2005/8/layout/process5"/>
    <dgm:cxn modelId="{60848D83-EB21-4F8B-9B40-A6788AA39AC3}" type="presParOf" srcId="{66ADBE68-8E88-458E-A050-ADD55DF12405}" destId="{3666DAEE-4B2B-4AB6-A62B-FC37FBFDB372}" srcOrd="5" destOrd="0" presId="urn:microsoft.com/office/officeart/2005/8/layout/process5"/>
    <dgm:cxn modelId="{DC724B18-C8CC-48CE-8B03-F9DC0643B1FC}" type="presParOf" srcId="{3666DAEE-4B2B-4AB6-A62B-FC37FBFDB372}" destId="{E2943360-033F-4430-BA23-2A4C1482EDE5}" srcOrd="0" destOrd="0" presId="urn:microsoft.com/office/officeart/2005/8/layout/process5"/>
    <dgm:cxn modelId="{4E8269A1-744F-4DDB-8139-C76AAFA38CEF}" type="presParOf" srcId="{66ADBE68-8E88-458E-A050-ADD55DF12405}" destId="{DA1721BE-DCF8-4CFA-8E20-F364D594043C}" srcOrd="6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48CEE1F-1951-4A63-B327-BB03E8C659AA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2E08751A-C939-476E-9AF5-8845917A3E85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1"/>
            <a:t>Algorithms</a:t>
          </a:r>
          <a:r>
            <a:rPr lang="en-US"/>
            <a:t>:</a:t>
          </a:r>
        </a:p>
      </dgm:t>
    </dgm:pt>
    <dgm:pt modelId="{93B996A5-744E-418A-8CA5-E77603CA71EA}" type="parTrans" cxnId="{FB50F0F3-F482-4297-9F94-1D3245BE927D}">
      <dgm:prSet/>
      <dgm:spPr/>
      <dgm:t>
        <a:bodyPr/>
        <a:lstStyle/>
        <a:p>
          <a:endParaRPr lang="en-US"/>
        </a:p>
      </dgm:t>
    </dgm:pt>
    <dgm:pt modelId="{44D1FDF5-B2D1-4B7F-B5C5-8A12398FB1F1}" type="sibTrans" cxnId="{FB50F0F3-F482-4297-9F94-1D3245BE927D}">
      <dgm:prSet/>
      <dgm:spPr/>
      <dgm:t>
        <a:bodyPr/>
        <a:lstStyle/>
        <a:p>
          <a:endParaRPr lang="en-US"/>
        </a:p>
      </dgm:t>
    </dgm:pt>
    <dgm:pt modelId="{BF0698E8-E671-4739-A5C1-C57CDB15A4F6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1"/>
            <a:t>Decision Tree</a:t>
          </a:r>
          <a:r>
            <a:rPr lang="en-US"/>
            <a:t>: Simple, interpretable, useful for initial predictions.</a:t>
          </a:r>
        </a:p>
      </dgm:t>
    </dgm:pt>
    <dgm:pt modelId="{59803DB7-CCFA-449A-B226-A55AD5FBEA74}" type="parTrans" cxnId="{80D9DCD4-37EC-45DF-B223-8764927C3036}">
      <dgm:prSet/>
      <dgm:spPr/>
      <dgm:t>
        <a:bodyPr/>
        <a:lstStyle/>
        <a:p>
          <a:endParaRPr lang="en-US"/>
        </a:p>
      </dgm:t>
    </dgm:pt>
    <dgm:pt modelId="{D2570F9C-06E5-49B1-9B52-CBE467526E10}" type="sibTrans" cxnId="{80D9DCD4-37EC-45DF-B223-8764927C3036}">
      <dgm:prSet/>
      <dgm:spPr/>
      <dgm:t>
        <a:bodyPr/>
        <a:lstStyle/>
        <a:p>
          <a:endParaRPr lang="en-US"/>
        </a:p>
      </dgm:t>
    </dgm:pt>
    <dgm:pt modelId="{DFD6EDE1-C2FC-4815-BAEA-48A1919B10F5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1"/>
            <a:t>Random Forest</a:t>
          </a:r>
          <a:r>
            <a:rPr lang="en-US"/>
            <a:t>: Ensemble of trees, better generalization and accuracy.</a:t>
          </a:r>
        </a:p>
      </dgm:t>
    </dgm:pt>
    <dgm:pt modelId="{F4688D83-BFC6-4A72-BB08-41128099A7CD}" type="parTrans" cxnId="{007832EF-6F44-4141-AFEC-3B5D43C981A4}">
      <dgm:prSet/>
      <dgm:spPr/>
      <dgm:t>
        <a:bodyPr/>
        <a:lstStyle/>
        <a:p>
          <a:endParaRPr lang="en-US"/>
        </a:p>
      </dgm:t>
    </dgm:pt>
    <dgm:pt modelId="{50818553-7C99-4B4B-9D23-0BEB9D55ED98}" type="sibTrans" cxnId="{007832EF-6F44-4141-AFEC-3B5D43C981A4}">
      <dgm:prSet/>
      <dgm:spPr/>
      <dgm:t>
        <a:bodyPr/>
        <a:lstStyle/>
        <a:p>
          <a:endParaRPr lang="en-US"/>
        </a:p>
      </dgm:t>
    </dgm:pt>
    <dgm:pt modelId="{AF3F8164-9433-4962-AB04-966E2637C6C5}" type="pres">
      <dgm:prSet presAssocID="{D48CEE1F-1951-4A63-B327-BB03E8C659AA}" presName="root" presStyleCnt="0">
        <dgm:presLayoutVars>
          <dgm:dir/>
          <dgm:resizeHandles val="exact"/>
        </dgm:presLayoutVars>
      </dgm:prSet>
      <dgm:spPr/>
    </dgm:pt>
    <dgm:pt modelId="{C52889AC-1063-421E-8CF2-CCBD898E472D}" type="pres">
      <dgm:prSet presAssocID="{2E08751A-C939-476E-9AF5-8845917A3E85}" presName="compNode" presStyleCnt="0"/>
      <dgm:spPr/>
    </dgm:pt>
    <dgm:pt modelId="{BB83DBF9-8C97-4023-9E5F-43BEA717068A}" type="pres">
      <dgm:prSet presAssocID="{2E08751A-C939-476E-9AF5-8845917A3E85}" presName="iconBgRect" presStyleLbl="bgShp" presStyleIdx="0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89D3DA66-FD37-4232-80FF-262A5E2E5447}" type="pres">
      <dgm:prSet presAssocID="{2E08751A-C939-476E-9AF5-8845917A3E85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grammer"/>
        </a:ext>
      </dgm:extLst>
    </dgm:pt>
    <dgm:pt modelId="{E8FEA514-EFA9-4E99-850E-F55AC3BA7F4B}" type="pres">
      <dgm:prSet presAssocID="{2E08751A-C939-476E-9AF5-8845917A3E85}" presName="spaceRect" presStyleCnt="0"/>
      <dgm:spPr/>
    </dgm:pt>
    <dgm:pt modelId="{B18B2C13-A7F1-4189-84E0-0F798DD46B45}" type="pres">
      <dgm:prSet presAssocID="{2E08751A-C939-476E-9AF5-8845917A3E85}" presName="textRect" presStyleLbl="revTx" presStyleIdx="0" presStyleCnt="3">
        <dgm:presLayoutVars>
          <dgm:chMax val="1"/>
          <dgm:chPref val="1"/>
        </dgm:presLayoutVars>
      </dgm:prSet>
      <dgm:spPr/>
    </dgm:pt>
    <dgm:pt modelId="{523DD3D5-FEE4-4399-9388-04AD7A614CBA}" type="pres">
      <dgm:prSet presAssocID="{44D1FDF5-B2D1-4B7F-B5C5-8A12398FB1F1}" presName="sibTrans" presStyleCnt="0"/>
      <dgm:spPr/>
    </dgm:pt>
    <dgm:pt modelId="{4F076F54-4854-4EB8-8E41-70D0EFBAE132}" type="pres">
      <dgm:prSet presAssocID="{BF0698E8-E671-4739-A5C1-C57CDB15A4F6}" presName="compNode" presStyleCnt="0"/>
      <dgm:spPr/>
    </dgm:pt>
    <dgm:pt modelId="{504A2DD8-1238-4EB9-934F-41520F5B9E0B}" type="pres">
      <dgm:prSet presAssocID="{BF0698E8-E671-4739-A5C1-C57CDB15A4F6}" presName="iconBgRect" presStyleLbl="bgShp" presStyleIdx="1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48B8DF58-F857-47BE-BFD8-1F7C37BA43D7}" type="pres">
      <dgm:prSet presAssocID="{BF0698E8-E671-4739-A5C1-C57CDB15A4F6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orest scene"/>
        </a:ext>
      </dgm:extLst>
    </dgm:pt>
    <dgm:pt modelId="{D0EF4393-C48E-49E1-9FA8-CC6855FA1AC3}" type="pres">
      <dgm:prSet presAssocID="{BF0698E8-E671-4739-A5C1-C57CDB15A4F6}" presName="spaceRect" presStyleCnt="0"/>
      <dgm:spPr/>
    </dgm:pt>
    <dgm:pt modelId="{4F7AD5F0-22E8-4E59-8EE7-1167FC08A8A2}" type="pres">
      <dgm:prSet presAssocID="{BF0698E8-E671-4739-A5C1-C57CDB15A4F6}" presName="textRect" presStyleLbl="revTx" presStyleIdx="1" presStyleCnt="3">
        <dgm:presLayoutVars>
          <dgm:chMax val="1"/>
          <dgm:chPref val="1"/>
        </dgm:presLayoutVars>
      </dgm:prSet>
      <dgm:spPr/>
    </dgm:pt>
    <dgm:pt modelId="{41275985-A306-49CD-AB3F-A4CF538E5C4F}" type="pres">
      <dgm:prSet presAssocID="{D2570F9C-06E5-49B1-9B52-CBE467526E10}" presName="sibTrans" presStyleCnt="0"/>
      <dgm:spPr/>
    </dgm:pt>
    <dgm:pt modelId="{974C2B7B-917E-4192-A767-C2C6DFAF7136}" type="pres">
      <dgm:prSet presAssocID="{DFD6EDE1-C2FC-4815-BAEA-48A1919B10F5}" presName="compNode" presStyleCnt="0"/>
      <dgm:spPr/>
    </dgm:pt>
    <dgm:pt modelId="{8947290C-948E-4326-823E-D9E1A8A2E888}" type="pres">
      <dgm:prSet presAssocID="{DFD6EDE1-C2FC-4815-BAEA-48A1919B10F5}" presName="iconBgRect" presStyleLbl="bgShp" presStyleIdx="2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0603419C-7DCF-4128-86E3-D2A73D68CC6C}" type="pres">
      <dgm:prSet presAssocID="{DFD6EDE1-C2FC-4815-BAEA-48A1919B10F5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ir tree"/>
        </a:ext>
      </dgm:extLst>
    </dgm:pt>
    <dgm:pt modelId="{78B92EB4-AA73-422F-A651-06B52D89AEF7}" type="pres">
      <dgm:prSet presAssocID="{DFD6EDE1-C2FC-4815-BAEA-48A1919B10F5}" presName="spaceRect" presStyleCnt="0"/>
      <dgm:spPr/>
    </dgm:pt>
    <dgm:pt modelId="{90D24A8B-156A-4EFC-A814-5628A6A76CCA}" type="pres">
      <dgm:prSet presAssocID="{DFD6EDE1-C2FC-4815-BAEA-48A1919B10F5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5275FD6F-F3C1-46BE-A1A1-01993DC402F0}" type="presOf" srcId="{2E08751A-C939-476E-9AF5-8845917A3E85}" destId="{B18B2C13-A7F1-4189-84E0-0F798DD46B45}" srcOrd="0" destOrd="0" presId="urn:microsoft.com/office/officeart/2018/5/layout/IconLeafLabelList"/>
    <dgm:cxn modelId="{52A64488-D51A-4E8E-ABA9-571529980488}" type="presOf" srcId="{BF0698E8-E671-4739-A5C1-C57CDB15A4F6}" destId="{4F7AD5F0-22E8-4E59-8EE7-1167FC08A8A2}" srcOrd="0" destOrd="0" presId="urn:microsoft.com/office/officeart/2018/5/layout/IconLeafLabelList"/>
    <dgm:cxn modelId="{01920496-93FD-413A-A9BF-102BE7F7C046}" type="presOf" srcId="{DFD6EDE1-C2FC-4815-BAEA-48A1919B10F5}" destId="{90D24A8B-156A-4EFC-A814-5628A6A76CCA}" srcOrd="0" destOrd="0" presId="urn:microsoft.com/office/officeart/2018/5/layout/IconLeafLabelList"/>
    <dgm:cxn modelId="{00A21AD2-8BFE-4B8B-BD34-1E97046668E5}" type="presOf" srcId="{D48CEE1F-1951-4A63-B327-BB03E8C659AA}" destId="{AF3F8164-9433-4962-AB04-966E2637C6C5}" srcOrd="0" destOrd="0" presId="urn:microsoft.com/office/officeart/2018/5/layout/IconLeafLabelList"/>
    <dgm:cxn modelId="{80D9DCD4-37EC-45DF-B223-8764927C3036}" srcId="{D48CEE1F-1951-4A63-B327-BB03E8C659AA}" destId="{BF0698E8-E671-4739-A5C1-C57CDB15A4F6}" srcOrd="1" destOrd="0" parTransId="{59803DB7-CCFA-449A-B226-A55AD5FBEA74}" sibTransId="{D2570F9C-06E5-49B1-9B52-CBE467526E10}"/>
    <dgm:cxn modelId="{007832EF-6F44-4141-AFEC-3B5D43C981A4}" srcId="{D48CEE1F-1951-4A63-B327-BB03E8C659AA}" destId="{DFD6EDE1-C2FC-4815-BAEA-48A1919B10F5}" srcOrd="2" destOrd="0" parTransId="{F4688D83-BFC6-4A72-BB08-41128099A7CD}" sibTransId="{50818553-7C99-4B4B-9D23-0BEB9D55ED98}"/>
    <dgm:cxn modelId="{FB50F0F3-F482-4297-9F94-1D3245BE927D}" srcId="{D48CEE1F-1951-4A63-B327-BB03E8C659AA}" destId="{2E08751A-C939-476E-9AF5-8845917A3E85}" srcOrd="0" destOrd="0" parTransId="{93B996A5-744E-418A-8CA5-E77603CA71EA}" sibTransId="{44D1FDF5-B2D1-4B7F-B5C5-8A12398FB1F1}"/>
    <dgm:cxn modelId="{5F0AE488-A887-425C-A603-7C323490BC7C}" type="presParOf" srcId="{AF3F8164-9433-4962-AB04-966E2637C6C5}" destId="{C52889AC-1063-421E-8CF2-CCBD898E472D}" srcOrd="0" destOrd="0" presId="urn:microsoft.com/office/officeart/2018/5/layout/IconLeafLabelList"/>
    <dgm:cxn modelId="{D89F49E0-5DCC-44C0-9109-0DC286C304B7}" type="presParOf" srcId="{C52889AC-1063-421E-8CF2-CCBD898E472D}" destId="{BB83DBF9-8C97-4023-9E5F-43BEA717068A}" srcOrd="0" destOrd="0" presId="urn:microsoft.com/office/officeart/2018/5/layout/IconLeafLabelList"/>
    <dgm:cxn modelId="{EBF32A8D-B3D4-4013-9D34-BF313EECC075}" type="presParOf" srcId="{C52889AC-1063-421E-8CF2-CCBD898E472D}" destId="{89D3DA66-FD37-4232-80FF-262A5E2E5447}" srcOrd="1" destOrd="0" presId="urn:microsoft.com/office/officeart/2018/5/layout/IconLeafLabelList"/>
    <dgm:cxn modelId="{53746385-F25F-43C1-B839-DD8D542883C8}" type="presParOf" srcId="{C52889AC-1063-421E-8CF2-CCBD898E472D}" destId="{E8FEA514-EFA9-4E99-850E-F55AC3BA7F4B}" srcOrd="2" destOrd="0" presId="urn:microsoft.com/office/officeart/2018/5/layout/IconLeafLabelList"/>
    <dgm:cxn modelId="{A488BF01-19F3-42F6-864A-F8DA0C66291C}" type="presParOf" srcId="{C52889AC-1063-421E-8CF2-CCBD898E472D}" destId="{B18B2C13-A7F1-4189-84E0-0F798DD46B45}" srcOrd="3" destOrd="0" presId="urn:microsoft.com/office/officeart/2018/5/layout/IconLeafLabelList"/>
    <dgm:cxn modelId="{2C97491E-5B81-43A3-96A5-AB7AFDDBAEE9}" type="presParOf" srcId="{AF3F8164-9433-4962-AB04-966E2637C6C5}" destId="{523DD3D5-FEE4-4399-9388-04AD7A614CBA}" srcOrd="1" destOrd="0" presId="urn:microsoft.com/office/officeart/2018/5/layout/IconLeafLabelList"/>
    <dgm:cxn modelId="{28D56FAF-1CCA-4AB7-BBCE-4AB708D5B5A9}" type="presParOf" srcId="{AF3F8164-9433-4962-AB04-966E2637C6C5}" destId="{4F076F54-4854-4EB8-8E41-70D0EFBAE132}" srcOrd="2" destOrd="0" presId="urn:microsoft.com/office/officeart/2018/5/layout/IconLeafLabelList"/>
    <dgm:cxn modelId="{0357CE5F-6BB0-4FF1-B311-766418E74739}" type="presParOf" srcId="{4F076F54-4854-4EB8-8E41-70D0EFBAE132}" destId="{504A2DD8-1238-4EB9-934F-41520F5B9E0B}" srcOrd="0" destOrd="0" presId="urn:microsoft.com/office/officeart/2018/5/layout/IconLeafLabelList"/>
    <dgm:cxn modelId="{6FBA6DC6-5592-4375-9CE4-56713C9CC103}" type="presParOf" srcId="{4F076F54-4854-4EB8-8E41-70D0EFBAE132}" destId="{48B8DF58-F857-47BE-BFD8-1F7C37BA43D7}" srcOrd="1" destOrd="0" presId="urn:microsoft.com/office/officeart/2018/5/layout/IconLeafLabelList"/>
    <dgm:cxn modelId="{59D296CC-C545-44E9-8DB2-AF7765969EF4}" type="presParOf" srcId="{4F076F54-4854-4EB8-8E41-70D0EFBAE132}" destId="{D0EF4393-C48E-49E1-9FA8-CC6855FA1AC3}" srcOrd="2" destOrd="0" presId="urn:microsoft.com/office/officeart/2018/5/layout/IconLeafLabelList"/>
    <dgm:cxn modelId="{5855B12A-37F9-4B28-83ED-87E7F4CB5FEA}" type="presParOf" srcId="{4F076F54-4854-4EB8-8E41-70D0EFBAE132}" destId="{4F7AD5F0-22E8-4E59-8EE7-1167FC08A8A2}" srcOrd="3" destOrd="0" presId="urn:microsoft.com/office/officeart/2018/5/layout/IconLeafLabelList"/>
    <dgm:cxn modelId="{7157B88F-4D46-4293-80FA-2A82EA32D56C}" type="presParOf" srcId="{AF3F8164-9433-4962-AB04-966E2637C6C5}" destId="{41275985-A306-49CD-AB3F-A4CF538E5C4F}" srcOrd="3" destOrd="0" presId="urn:microsoft.com/office/officeart/2018/5/layout/IconLeafLabelList"/>
    <dgm:cxn modelId="{76D076C5-DE11-4234-BF76-5FD381BD994D}" type="presParOf" srcId="{AF3F8164-9433-4962-AB04-966E2637C6C5}" destId="{974C2B7B-917E-4192-A767-C2C6DFAF7136}" srcOrd="4" destOrd="0" presId="urn:microsoft.com/office/officeart/2018/5/layout/IconLeafLabelList"/>
    <dgm:cxn modelId="{AD33F903-22AC-42AB-B47A-3F20BAF7A2D9}" type="presParOf" srcId="{974C2B7B-917E-4192-A767-C2C6DFAF7136}" destId="{8947290C-948E-4326-823E-D9E1A8A2E888}" srcOrd="0" destOrd="0" presId="urn:microsoft.com/office/officeart/2018/5/layout/IconLeafLabelList"/>
    <dgm:cxn modelId="{3D928414-9DC5-430F-AC99-14AA6E4A9432}" type="presParOf" srcId="{974C2B7B-917E-4192-A767-C2C6DFAF7136}" destId="{0603419C-7DCF-4128-86E3-D2A73D68CC6C}" srcOrd="1" destOrd="0" presId="urn:microsoft.com/office/officeart/2018/5/layout/IconLeafLabelList"/>
    <dgm:cxn modelId="{9C8F918C-7D1B-42FC-85DB-AB80725364AB}" type="presParOf" srcId="{974C2B7B-917E-4192-A767-C2C6DFAF7136}" destId="{78B92EB4-AA73-422F-A651-06B52D89AEF7}" srcOrd="2" destOrd="0" presId="urn:microsoft.com/office/officeart/2018/5/layout/IconLeafLabelList"/>
    <dgm:cxn modelId="{CB4F2609-B486-4AD0-A53B-7673423489B2}" type="presParOf" srcId="{974C2B7B-917E-4192-A767-C2C6DFAF7136}" destId="{90D24A8B-156A-4EFC-A814-5628A6A76CCA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1FE076F-7442-47F2-8C75-3E8F121C3CC5}">
      <dsp:nvSpPr>
        <dsp:cNvPr id="0" name=""/>
        <dsp:cNvSpPr/>
      </dsp:nvSpPr>
      <dsp:spPr>
        <a:xfrm>
          <a:off x="0" y="4632"/>
          <a:ext cx="8770571" cy="413303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D94C7CE-7823-4C62-A1F6-AFA5E8576F68}">
      <dsp:nvSpPr>
        <dsp:cNvPr id="0" name=""/>
        <dsp:cNvSpPr/>
      </dsp:nvSpPr>
      <dsp:spPr>
        <a:xfrm>
          <a:off x="125024" y="97626"/>
          <a:ext cx="227539" cy="22731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890F3C6-B550-4E3D-889F-9D90164F1B81}">
      <dsp:nvSpPr>
        <dsp:cNvPr id="0" name=""/>
        <dsp:cNvSpPr/>
      </dsp:nvSpPr>
      <dsp:spPr>
        <a:xfrm>
          <a:off x="477587" y="4632"/>
          <a:ext cx="8186079" cy="6070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245" tIns="64245" rIns="64245" bIns="64245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i="0" kern="1200" baseline="0"/>
            <a:t>Objective</a:t>
          </a:r>
          <a:r>
            <a:rPr lang="en-US" sz="1400" b="0" i="0" kern="1200" baseline="0"/>
            <a:t>: Predict survival of Titanic passengers using machine learning.</a:t>
          </a:r>
          <a:endParaRPr lang="en-US" sz="1400" kern="1200"/>
        </a:p>
      </dsp:txBody>
      <dsp:txXfrm>
        <a:off x="477587" y="4632"/>
        <a:ext cx="8186079" cy="607039"/>
      </dsp:txXfrm>
    </dsp:sp>
    <dsp:sp modelId="{E74548A6-BBBD-47A4-A5A0-273936E3B789}">
      <dsp:nvSpPr>
        <dsp:cNvPr id="0" name=""/>
        <dsp:cNvSpPr/>
      </dsp:nvSpPr>
      <dsp:spPr>
        <a:xfrm>
          <a:off x="0" y="763432"/>
          <a:ext cx="8770571" cy="413303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CB2B543-6EFF-4DFE-81BD-43E5070D61CD}">
      <dsp:nvSpPr>
        <dsp:cNvPr id="0" name=""/>
        <dsp:cNvSpPr/>
      </dsp:nvSpPr>
      <dsp:spPr>
        <a:xfrm>
          <a:off x="125024" y="856425"/>
          <a:ext cx="227539" cy="22731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38A459B-9A39-4A4B-9121-1EEF9E58AFB0}">
      <dsp:nvSpPr>
        <dsp:cNvPr id="0" name=""/>
        <dsp:cNvSpPr/>
      </dsp:nvSpPr>
      <dsp:spPr>
        <a:xfrm>
          <a:off x="477587" y="763432"/>
          <a:ext cx="8186079" cy="6070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245" tIns="64245" rIns="64245" bIns="64245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i="0" kern="1200" baseline="0"/>
            <a:t>Dataset</a:t>
          </a:r>
          <a:r>
            <a:rPr lang="en-US" sz="1400" b="0" i="0" kern="1200" baseline="0"/>
            <a:t>: Information on Titanic passengers, including demographics, class, and survival status.</a:t>
          </a:r>
          <a:endParaRPr lang="en-US" sz="1400" kern="1200"/>
        </a:p>
      </dsp:txBody>
      <dsp:txXfrm>
        <a:off x="477587" y="763432"/>
        <a:ext cx="8186079" cy="607039"/>
      </dsp:txXfrm>
    </dsp:sp>
    <dsp:sp modelId="{52902381-0C44-4379-951B-634F06445224}">
      <dsp:nvSpPr>
        <dsp:cNvPr id="0" name=""/>
        <dsp:cNvSpPr/>
      </dsp:nvSpPr>
      <dsp:spPr>
        <a:xfrm>
          <a:off x="0" y="1522232"/>
          <a:ext cx="8770571" cy="413303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67B05FF-0900-4EDF-8502-7316C40668C6}">
      <dsp:nvSpPr>
        <dsp:cNvPr id="0" name=""/>
        <dsp:cNvSpPr/>
      </dsp:nvSpPr>
      <dsp:spPr>
        <a:xfrm>
          <a:off x="125024" y="1615225"/>
          <a:ext cx="227539" cy="22731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16A741-BC67-4EE7-A4EC-8D11636FA46B}">
      <dsp:nvSpPr>
        <dsp:cNvPr id="0" name=""/>
        <dsp:cNvSpPr/>
      </dsp:nvSpPr>
      <dsp:spPr>
        <a:xfrm>
          <a:off x="477587" y="1522232"/>
          <a:ext cx="8186079" cy="6070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245" tIns="64245" rIns="64245" bIns="64245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i="0" kern="1200" baseline="0"/>
            <a:t>Methods Used</a:t>
          </a:r>
          <a:r>
            <a:rPr lang="en-US" sz="1400" b="0" i="0" kern="1200" baseline="0"/>
            <a:t>:</a:t>
          </a:r>
          <a:endParaRPr lang="en-US" sz="1400" kern="1200"/>
        </a:p>
      </dsp:txBody>
      <dsp:txXfrm>
        <a:off x="477587" y="1522232"/>
        <a:ext cx="8186079" cy="607039"/>
      </dsp:txXfrm>
    </dsp:sp>
    <dsp:sp modelId="{85D7CC1E-080F-431C-8E7F-E64F73066C78}">
      <dsp:nvSpPr>
        <dsp:cNvPr id="0" name=""/>
        <dsp:cNvSpPr/>
      </dsp:nvSpPr>
      <dsp:spPr>
        <a:xfrm>
          <a:off x="0" y="2281031"/>
          <a:ext cx="8770571" cy="413303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AF908A8-8E36-43D8-9A19-925FEA9D2D1D}">
      <dsp:nvSpPr>
        <dsp:cNvPr id="0" name=""/>
        <dsp:cNvSpPr/>
      </dsp:nvSpPr>
      <dsp:spPr>
        <a:xfrm>
          <a:off x="125024" y="2374025"/>
          <a:ext cx="227539" cy="22731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BFC274-1E26-4A00-A7A1-4AD760D2F0A3}">
      <dsp:nvSpPr>
        <dsp:cNvPr id="0" name=""/>
        <dsp:cNvSpPr/>
      </dsp:nvSpPr>
      <dsp:spPr>
        <a:xfrm>
          <a:off x="477587" y="2281031"/>
          <a:ext cx="8186079" cy="6070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245" tIns="64245" rIns="64245" bIns="64245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i="0" kern="1200" baseline="0"/>
            <a:t>Data Cleaning</a:t>
          </a:r>
          <a:r>
            <a:rPr lang="en-US" sz="1400" b="0" i="0" kern="1200" baseline="0"/>
            <a:t>: Handling missing values, removing irrelevant columns, encoding categories.</a:t>
          </a:r>
          <a:endParaRPr lang="en-US" sz="1400" kern="1200"/>
        </a:p>
      </dsp:txBody>
      <dsp:txXfrm>
        <a:off x="477587" y="2281031"/>
        <a:ext cx="8186079" cy="607039"/>
      </dsp:txXfrm>
    </dsp:sp>
    <dsp:sp modelId="{B8A35AF5-FEC7-440E-8565-061C398C434F}">
      <dsp:nvSpPr>
        <dsp:cNvPr id="0" name=""/>
        <dsp:cNvSpPr/>
      </dsp:nvSpPr>
      <dsp:spPr>
        <a:xfrm>
          <a:off x="0" y="3039831"/>
          <a:ext cx="8770571" cy="413303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233A861-5A4C-4BD4-B486-EA521A073979}">
      <dsp:nvSpPr>
        <dsp:cNvPr id="0" name=""/>
        <dsp:cNvSpPr/>
      </dsp:nvSpPr>
      <dsp:spPr>
        <a:xfrm>
          <a:off x="125024" y="3132824"/>
          <a:ext cx="227539" cy="227316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9F21E80-038A-48C4-AC79-9A1B08894400}">
      <dsp:nvSpPr>
        <dsp:cNvPr id="0" name=""/>
        <dsp:cNvSpPr/>
      </dsp:nvSpPr>
      <dsp:spPr>
        <a:xfrm>
          <a:off x="477587" y="3039831"/>
          <a:ext cx="8186079" cy="6070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245" tIns="64245" rIns="64245" bIns="64245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i="0" kern="1200" baseline="0"/>
            <a:t>Algorithms Applied</a:t>
          </a:r>
          <a:r>
            <a:rPr lang="en-US" sz="1400" b="0" i="0" kern="1200" baseline="0"/>
            <a:t>: Decision Tree &amp; Random Forest (both are classification algorithms).</a:t>
          </a:r>
          <a:endParaRPr lang="en-US" sz="1400" kern="1200"/>
        </a:p>
      </dsp:txBody>
      <dsp:txXfrm>
        <a:off x="477587" y="3039831"/>
        <a:ext cx="8186079" cy="60703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B692EE7-61A5-4C0E-A70D-F573F811986B}">
      <dsp:nvSpPr>
        <dsp:cNvPr id="0" name=""/>
        <dsp:cNvSpPr/>
      </dsp:nvSpPr>
      <dsp:spPr>
        <a:xfrm>
          <a:off x="107562" y="998"/>
          <a:ext cx="2130962" cy="127857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i="0" kern="1200" baseline="0"/>
            <a:t>Data Preparation Steps</a:t>
          </a:r>
          <a:r>
            <a:rPr lang="en-US" sz="1200" b="0" i="0" kern="1200" baseline="0"/>
            <a:t>:</a:t>
          </a:r>
          <a:endParaRPr lang="en-US" sz="1200" kern="1200"/>
        </a:p>
      </dsp:txBody>
      <dsp:txXfrm>
        <a:off x="145010" y="38446"/>
        <a:ext cx="2056066" cy="1203681"/>
      </dsp:txXfrm>
    </dsp:sp>
    <dsp:sp modelId="{75976D02-53D8-4B40-9016-765F7B9FF93E}">
      <dsp:nvSpPr>
        <dsp:cNvPr id="0" name=""/>
        <dsp:cNvSpPr/>
      </dsp:nvSpPr>
      <dsp:spPr>
        <a:xfrm>
          <a:off x="2426050" y="376047"/>
          <a:ext cx="451764" cy="528478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2426050" y="481743"/>
        <a:ext cx="316235" cy="317086"/>
      </dsp:txXfrm>
    </dsp:sp>
    <dsp:sp modelId="{D5487387-CDE6-425B-B300-FB5F745E846E}">
      <dsp:nvSpPr>
        <dsp:cNvPr id="0" name=""/>
        <dsp:cNvSpPr/>
      </dsp:nvSpPr>
      <dsp:spPr>
        <a:xfrm>
          <a:off x="3090911" y="998"/>
          <a:ext cx="2130962" cy="127857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i="0" kern="1200" baseline="0"/>
            <a:t>Removing Unnecessary Columns</a:t>
          </a:r>
          <a:r>
            <a:rPr lang="en-US" sz="1200" b="0" i="0" kern="1200" baseline="0"/>
            <a:t>: Passenger ID, Name, Ticket, Cabin</a:t>
          </a:r>
          <a:endParaRPr lang="en-US" sz="1200" kern="1200"/>
        </a:p>
      </dsp:txBody>
      <dsp:txXfrm>
        <a:off x="3128359" y="38446"/>
        <a:ext cx="2056066" cy="1203681"/>
      </dsp:txXfrm>
    </dsp:sp>
    <dsp:sp modelId="{850662B1-85D6-442A-B6E7-B77B6B5141A1}">
      <dsp:nvSpPr>
        <dsp:cNvPr id="0" name=""/>
        <dsp:cNvSpPr/>
      </dsp:nvSpPr>
      <dsp:spPr>
        <a:xfrm>
          <a:off x="5409398" y="376047"/>
          <a:ext cx="451764" cy="528478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5409398" y="481743"/>
        <a:ext cx="316235" cy="317086"/>
      </dsp:txXfrm>
    </dsp:sp>
    <dsp:sp modelId="{0F75D86F-0435-4AF5-86C1-FE30797ACD89}">
      <dsp:nvSpPr>
        <dsp:cNvPr id="0" name=""/>
        <dsp:cNvSpPr/>
      </dsp:nvSpPr>
      <dsp:spPr>
        <a:xfrm>
          <a:off x="6074259" y="998"/>
          <a:ext cx="2130962" cy="1278577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i="0" kern="1200" baseline="0"/>
            <a:t>Handling Missing Values</a:t>
          </a:r>
          <a:r>
            <a:rPr lang="en-US" sz="1200" b="0" i="0" kern="1200" baseline="0"/>
            <a:t>: Filled Age with median; Embarked with mode.</a:t>
          </a:r>
          <a:endParaRPr lang="en-US" sz="1200" kern="1200"/>
        </a:p>
      </dsp:txBody>
      <dsp:txXfrm>
        <a:off x="6111707" y="38446"/>
        <a:ext cx="2056066" cy="1203681"/>
      </dsp:txXfrm>
    </dsp:sp>
    <dsp:sp modelId="{3666DAEE-4B2B-4AB6-A62B-FC37FBFDB372}">
      <dsp:nvSpPr>
        <dsp:cNvPr id="0" name=""/>
        <dsp:cNvSpPr/>
      </dsp:nvSpPr>
      <dsp:spPr>
        <a:xfrm rot="5400000">
          <a:off x="6913858" y="1428743"/>
          <a:ext cx="451764" cy="528478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 rot="-5400000">
        <a:off x="6981198" y="1467100"/>
        <a:ext cx="317086" cy="316235"/>
      </dsp:txXfrm>
    </dsp:sp>
    <dsp:sp modelId="{DA1721BE-DCF8-4CFA-8E20-F364D594043C}">
      <dsp:nvSpPr>
        <dsp:cNvPr id="0" name=""/>
        <dsp:cNvSpPr/>
      </dsp:nvSpPr>
      <dsp:spPr>
        <a:xfrm>
          <a:off x="6074259" y="2131961"/>
          <a:ext cx="2130962" cy="1278577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i="0" kern="1200" baseline="0"/>
            <a:t>Encoding Categorical Variables</a:t>
          </a:r>
          <a:r>
            <a:rPr lang="en-US" sz="1200" b="0" i="0" kern="1200" baseline="0"/>
            <a:t>: Converted Sex and Embarked to numbers.</a:t>
          </a:r>
          <a:endParaRPr lang="en-US" sz="1200" kern="1200"/>
        </a:p>
      </dsp:txBody>
      <dsp:txXfrm>
        <a:off x="6111707" y="2169409"/>
        <a:ext cx="2056066" cy="120368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83DBF9-8C97-4023-9E5F-43BEA717068A}">
      <dsp:nvSpPr>
        <dsp:cNvPr id="0" name=""/>
        <dsp:cNvSpPr/>
      </dsp:nvSpPr>
      <dsp:spPr>
        <a:xfrm>
          <a:off x="493392" y="299518"/>
          <a:ext cx="1509750" cy="1509750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9D3DA66-FD37-4232-80FF-262A5E2E5447}">
      <dsp:nvSpPr>
        <dsp:cNvPr id="0" name=""/>
        <dsp:cNvSpPr/>
      </dsp:nvSpPr>
      <dsp:spPr>
        <a:xfrm>
          <a:off x="815142" y="621268"/>
          <a:ext cx="866250" cy="86625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8B2C13-A7F1-4189-84E0-0F798DD46B45}">
      <dsp:nvSpPr>
        <dsp:cNvPr id="0" name=""/>
        <dsp:cNvSpPr/>
      </dsp:nvSpPr>
      <dsp:spPr>
        <a:xfrm>
          <a:off x="10767" y="2279518"/>
          <a:ext cx="2475000" cy="83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b="1" kern="1200"/>
            <a:t>Algorithms</a:t>
          </a:r>
          <a:r>
            <a:rPr lang="en-US" sz="1100" kern="1200"/>
            <a:t>:</a:t>
          </a:r>
        </a:p>
      </dsp:txBody>
      <dsp:txXfrm>
        <a:off x="10767" y="2279518"/>
        <a:ext cx="2475000" cy="832500"/>
      </dsp:txXfrm>
    </dsp:sp>
    <dsp:sp modelId="{504A2DD8-1238-4EB9-934F-41520F5B9E0B}">
      <dsp:nvSpPr>
        <dsp:cNvPr id="0" name=""/>
        <dsp:cNvSpPr/>
      </dsp:nvSpPr>
      <dsp:spPr>
        <a:xfrm>
          <a:off x="3401517" y="299518"/>
          <a:ext cx="1509750" cy="1509750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8B8DF58-F857-47BE-BFD8-1F7C37BA43D7}">
      <dsp:nvSpPr>
        <dsp:cNvPr id="0" name=""/>
        <dsp:cNvSpPr/>
      </dsp:nvSpPr>
      <dsp:spPr>
        <a:xfrm>
          <a:off x="3723267" y="621268"/>
          <a:ext cx="866250" cy="86625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F7AD5F0-22E8-4E59-8EE7-1167FC08A8A2}">
      <dsp:nvSpPr>
        <dsp:cNvPr id="0" name=""/>
        <dsp:cNvSpPr/>
      </dsp:nvSpPr>
      <dsp:spPr>
        <a:xfrm>
          <a:off x="2918892" y="2279518"/>
          <a:ext cx="2475000" cy="83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b="1" kern="1200"/>
            <a:t>Decision Tree</a:t>
          </a:r>
          <a:r>
            <a:rPr lang="en-US" sz="1100" kern="1200"/>
            <a:t>: Simple, interpretable, useful for initial predictions.</a:t>
          </a:r>
        </a:p>
      </dsp:txBody>
      <dsp:txXfrm>
        <a:off x="2918892" y="2279518"/>
        <a:ext cx="2475000" cy="832500"/>
      </dsp:txXfrm>
    </dsp:sp>
    <dsp:sp modelId="{8947290C-948E-4326-823E-D9E1A8A2E888}">
      <dsp:nvSpPr>
        <dsp:cNvPr id="0" name=""/>
        <dsp:cNvSpPr/>
      </dsp:nvSpPr>
      <dsp:spPr>
        <a:xfrm>
          <a:off x="6309642" y="299518"/>
          <a:ext cx="1509750" cy="1509750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603419C-7DCF-4128-86E3-D2A73D68CC6C}">
      <dsp:nvSpPr>
        <dsp:cNvPr id="0" name=""/>
        <dsp:cNvSpPr/>
      </dsp:nvSpPr>
      <dsp:spPr>
        <a:xfrm>
          <a:off x="6631392" y="621268"/>
          <a:ext cx="866250" cy="86625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0D24A8B-156A-4EFC-A814-5628A6A76CCA}">
      <dsp:nvSpPr>
        <dsp:cNvPr id="0" name=""/>
        <dsp:cNvSpPr/>
      </dsp:nvSpPr>
      <dsp:spPr>
        <a:xfrm>
          <a:off x="5827017" y="2279518"/>
          <a:ext cx="2475000" cy="83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b="1" kern="1200"/>
            <a:t>Random Forest</a:t>
          </a:r>
          <a:r>
            <a:rPr lang="en-US" sz="1100" kern="1200"/>
            <a:t>: Ensemble of trees, better generalization and accuracy.</a:t>
          </a:r>
        </a:p>
      </dsp:txBody>
      <dsp:txXfrm>
        <a:off x="5827017" y="2279518"/>
        <a:ext cx="2475000" cy="8325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B0F7D69-D93C-4C38-A23D-76E000D691CD}"/>
              </a:ext>
            </a:extLst>
          </p:cNvPr>
          <p:cNvSpPr/>
          <p:nvPr/>
        </p:nvSpPr>
        <p:spPr>
          <a:xfrm>
            <a:off x="0" y="0"/>
            <a:ext cx="3496422" cy="6858000"/>
          </a:xfrm>
          <a:custGeom>
            <a:avLst/>
            <a:gdLst>
              <a:gd name="connsiteX0" fmla="*/ 0 w 3496422"/>
              <a:gd name="connsiteY0" fmla="*/ 0 h 6858000"/>
              <a:gd name="connsiteX1" fmla="*/ 1873399 w 3496422"/>
              <a:gd name="connsiteY1" fmla="*/ 0 h 6858000"/>
              <a:gd name="connsiteX2" fmla="*/ 1895523 w 3496422"/>
              <a:gd name="connsiteY2" fmla="*/ 14997 h 6858000"/>
              <a:gd name="connsiteX3" fmla="*/ 3496422 w 3496422"/>
              <a:gd name="connsiteY3" fmla="*/ 3621656 h 6858000"/>
              <a:gd name="connsiteX4" fmla="*/ 1622072 w 3496422"/>
              <a:gd name="connsiteY4" fmla="*/ 6374814 h 6858000"/>
              <a:gd name="connsiteX5" fmla="*/ 1105424 w 3496422"/>
              <a:gd name="connsiteY5" fmla="*/ 6780599 h 6858000"/>
              <a:gd name="connsiteX6" fmla="*/ 993668 w 3496422"/>
              <a:gd name="connsiteY6" fmla="*/ 6858000 h 6858000"/>
              <a:gd name="connsiteX7" fmla="*/ 0 w 3496422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54295" y="1346268"/>
            <a:ext cx="7060135" cy="3285207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54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62312" y="4631475"/>
            <a:ext cx="7052117" cy="1150200"/>
          </a:xfrm>
        </p:spPr>
        <p:txBody>
          <a:bodyPr lIns="109728" tIns="109728" rIns="109728" bIns="91440" anchor="t">
            <a:normAutofit/>
          </a:bodyPr>
          <a:lstStyle>
            <a:lvl1pPr marL="0" indent="0" algn="l">
              <a:lnSpc>
                <a:spcPct val="130000"/>
              </a:lnSpc>
              <a:buNone/>
              <a:defRPr sz="24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123E5C65-E22A-4865-9449-10140D62B65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54295" y="617415"/>
            <a:ext cx="7123723" cy="457200"/>
          </a:xfrm>
        </p:spPr>
        <p:txBody>
          <a:bodyPr/>
          <a:lstStyle>
            <a:lvl1pPr algn="l">
              <a:defRPr/>
            </a:lvl1pPr>
          </a:lstStyle>
          <a:p>
            <a:fld id="{12241623-A064-4BED-B073-BA4D61433402}" type="datetime1">
              <a:rPr lang="en-US" smtClean="0"/>
              <a:t>10/28/2024</a:t>
            </a:fld>
            <a:endParaRPr lang="en-US" dirty="0"/>
          </a:p>
        </p:txBody>
      </p: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id="{EF9C3DE0-E7F5-4B4D-B5AF-CDE724CE7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4295" y="6170490"/>
            <a:ext cx="5588349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48C1E146-840A-4217-B63E-62E5CF890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5600" y="6170490"/>
            <a:ext cx="1198829" cy="457200"/>
          </a:xfrm>
        </p:spPr>
        <p:txBody>
          <a:bodyPr/>
          <a:lstStyle>
            <a:lvl1pPr algn="r">
              <a:defRPr/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8CD419D4-EA9D-42D9-BF62-B07F0B7B672B}"/>
              </a:ext>
            </a:extLst>
          </p:cNvPr>
          <p:cNvSpPr/>
          <p:nvPr/>
        </p:nvSpPr>
        <p:spPr>
          <a:xfrm>
            <a:off x="1375409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1C6FEC9B-9608-4181-A9E5-A1B80E72021C}"/>
              </a:ext>
            </a:extLst>
          </p:cNvPr>
          <p:cNvSpPr/>
          <p:nvPr/>
        </p:nvSpPr>
        <p:spPr>
          <a:xfrm>
            <a:off x="1155402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B1564ED-F26F-451D-97D6-A6EC3E83FD55}"/>
              </a:ext>
            </a:extLst>
          </p:cNvPr>
          <p:cNvSpPr/>
          <p:nvPr/>
        </p:nvSpPr>
        <p:spPr>
          <a:xfrm>
            <a:off x="924161" y="0"/>
            <a:ext cx="2261351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536003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6397E4A-EB6A-4FA6-AA4F-69EA0C70F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6ED0C-1DA7-41F0-94CF-6218B1FEDFF1}" type="datetime1">
              <a:rPr lang="en-US" smtClean="0"/>
              <a:t>10/28/2024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51A2F5D-7AC4-4F91-965A-7B6A45D6F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6E8B86-CDB8-482F-9D9F-1BFDA3638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97706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77965" y="507037"/>
            <a:ext cx="1571626" cy="533993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33700" y="524373"/>
            <a:ext cx="5959577" cy="532259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277965" y="6296615"/>
            <a:ext cx="2505996" cy="365125"/>
          </a:xfrm>
        </p:spPr>
        <p:txBody>
          <a:bodyPr/>
          <a:lstStyle/>
          <a:p>
            <a:fld id="{EECF02AB-6034-4B88-BC5A-7C17CB0EF809}" type="datetime1">
              <a:rPr lang="en-US" smtClean="0"/>
              <a:t>10/28/2024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33699" y="6296615"/>
            <a:ext cx="595957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8734643" y="2853201"/>
            <a:ext cx="5383267" cy="604269"/>
          </a:xfrm>
        </p:spPr>
        <p:txBody>
          <a:bodyPr/>
          <a:lstStyle>
            <a:lvl1pPr algn="l">
              <a:defRPr/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 title="Rule Line">
            <a:extLst>
              <a:ext uri="{FF2B5EF4-FFF2-40B4-BE49-F238E27FC236}">
                <a16:creationId xmlns:a16="http://schemas.microsoft.com/office/drawing/2014/main" id="{A1005B08-D2D4-455C-AA62-1200E43E7AF9}"/>
              </a:ext>
            </a:extLst>
          </p:cNvPr>
          <p:cNvCxnSpPr/>
          <p:nvPr/>
        </p:nvCxnSpPr>
        <p:spPr>
          <a:xfrm>
            <a:off x="9111582" y="571502"/>
            <a:ext cx="0" cy="5275467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55203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6923EF53-7767-4C94-BEF6-D45292794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3E5F3-28EE-488F-BD53-B744C06C3DEC}" type="datetime1">
              <a:rPr lang="en-US" smtClean="0"/>
              <a:t>10/28/2024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ACF12700-F905-4CFA-970C-C81E05A64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A1B1EE2-BCA3-432B-A32D-B04C7F1DD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26708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B84A89F5-6982-40AE-8108-88B93E85C8FF}"/>
              </a:ext>
            </a:extLst>
          </p:cNvPr>
          <p:cNvGrpSpPr/>
          <p:nvPr/>
        </p:nvGrpSpPr>
        <p:grpSpPr>
          <a:xfrm>
            <a:off x="3124577" y="0"/>
            <a:ext cx="4389519" cy="2916937"/>
            <a:chOff x="3124577" y="0"/>
            <a:chExt cx="4389519" cy="2916937"/>
          </a:xfrm>
        </p:grpSpPr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B80BED93-E30B-4492-A268-84C33CA4F067}"/>
                </a:ext>
              </a:extLst>
            </p:cNvPr>
            <p:cNvSpPr/>
            <p:nvPr/>
          </p:nvSpPr>
          <p:spPr>
            <a:xfrm>
              <a:off x="3320637" y="0"/>
              <a:ext cx="4013331" cy="2742133"/>
            </a:xfrm>
            <a:custGeom>
              <a:avLst/>
              <a:gdLst>
                <a:gd name="connsiteX0" fmla="*/ 294151 w 4013331"/>
                <a:gd name="connsiteY0" fmla="*/ 0 h 2742133"/>
                <a:gd name="connsiteX1" fmla="*/ 3844057 w 4013331"/>
                <a:gd name="connsiteY1" fmla="*/ 0 h 2742133"/>
                <a:gd name="connsiteX2" fmla="*/ 3892490 w 4013331"/>
                <a:gd name="connsiteY2" fmla="*/ 131440 h 2742133"/>
                <a:gd name="connsiteX3" fmla="*/ 4013331 w 4013331"/>
                <a:gd name="connsiteY3" fmla="*/ 941251 h 2742133"/>
                <a:gd name="connsiteX4" fmla="*/ 3804827 w 4013331"/>
                <a:gd name="connsiteY4" fmla="*/ 1540292 h 2742133"/>
                <a:gd name="connsiteX5" fmla="*/ 3187498 w 4013331"/>
                <a:gd name="connsiteY5" fmla="*/ 2098087 h 2742133"/>
                <a:gd name="connsiteX6" fmla="*/ 3051769 w 4013331"/>
                <a:gd name="connsiteY6" fmla="*/ 2204787 h 2742133"/>
                <a:gd name="connsiteX7" fmla="*/ 1936476 w 4013331"/>
                <a:gd name="connsiteY7" fmla="*/ 2742133 h 2742133"/>
                <a:gd name="connsiteX8" fmla="*/ 467303 w 4013331"/>
                <a:gd name="connsiteY8" fmla="*/ 1868695 h 2742133"/>
                <a:gd name="connsiteX9" fmla="*/ 310732 w 4013331"/>
                <a:gd name="connsiteY9" fmla="*/ 1645244 h 2742133"/>
                <a:gd name="connsiteX10" fmla="*/ 0 w 4013331"/>
                <a:gd name="connsiteY10" fmla="*/ 941251 h 2742133"/>
                <a:gd name="connsiteX11" fmla="*/ 187749 w 4013331"/>
                <a:gd name="connsiteY11" fmla="*/ 183076 h 2742133"/>
                <a:gd name="connsiteX12" fmla="*/ 288888 w 4013331"/>
                <a:gd name="connsiteY12" fmla="*/ 7329 h 2742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13331" h="2742133">
                  <a:moveTo>
                    <a:pt x="294151" y="0"/>
                  </a:moveTo>
                  <a:lnTo>
                    <a:pt x="3844057" y="0"/>
                  </a:lnTo>
                  <a:lnTo>
                    <a:pt x="3892490" y="131440"/>
                  </a:lnTo>
                  <a:cubicBezTo>
                    <a:pt x="3971777" y="378867"/>
                    <a:pt x="4013331" y="652783"/>
                    <a:pt x="4013331" y="941251"/>
                  </a:cubicBezTo>
                  <a:cubicBezTo>
                    <a:pt x="4013331" y="1171430"/>
                    <a:pt x="3948997" y="1356167"/>
                    <a:pt x="3804827" y="1540292"/>
                  </a:cubicBezTo>
                  <a:cubicBezTo>
                    <a:pt x="3654026" y="1732895"/>
                    <a:pt x="3427436" y="1910292"/>
                    <a:pt x="3187498" y="2098087"/>
                  </a:cubicBezTo>
                  <a:cubicBezTo>
                    <a:pt x="3143231" y="2132693"/>
                    <a:pt x="3097499" y="2168522"/>
                    <a:pt x="3051769" y="2204787"/>
                  </a:cubicBezTo>
                  <a:cubicBezTo>
                    <a:pt x="2642425" y="2529345"/>
                    <a:pt x="2343664" y="2742133"/>
                    <a:pt x="1936476" y="2742133"/>
                  </a:cubicBezTo>
                  <a:cubicBezTo>
                    <a:pt x="1316045" y="2742133"/>
                    <a:pt x="876647" y="2480932"/>
                    <a:pt x="467303" y="1868695"/>
                  </a:cubicBezTo>
                  <a:cubicBezTo>
                    <a:pt x="413736" y="1788559"/>
                    <a:pt x="361372" y="1715679"/>
                    <a:pt x="310732" y="1645244"/>
                  </a:cubicBezTo>
                  <a:cubicBezTo>
                    <a:pt x="100850" y="1353195"/>
                    <a:pt x="0" y="1201315"/>
                    <a:pt x="0" y="941251"/>
                  </a:cubicBezTo>
                  <a:cubicBezTo>
                    <a:pt x="0" y="683021"/>
                    <a:pt x="63214" y="427935"/>
                    <a:pt x="187749" y="183076"/>
                  </a:cubicBezTo>
                  <a:cubicBezTo>
                    <a:pt x="218215" y="123194"/>
                    <a:pt x="251953" y="64578"/>
                    <a:pt x="288888" y="7329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965F60C1-CD8B-4326-9B24-3D197CF382A6}"/>
                </a:ext>
              </a:extLst>
            </p:cNvPr>
            <p:cNvSpPr/>
            <p:nvPr/>
          </p:nvSpPr>
          <p:spPr>
            <a:xfrm>
              <a:off x="3566319" y="0"/>
              <a:ext cx="3401415" cy="2440484"/>
            </a:xfrm>
            <a:custGeom>
              <a:avLst/>
              <a:gdLst>
                <a:gd name="connsiteX0" fmla="*/ 332917 w 3401415"/>
                <a:gd name="connsiteY0" fmla="*/ 0 h 2440484"/>
                <a:gd name="connsiteX1" fmla="*/ 3207137 w 3401415"/>
                <a:gd name="connsiteY1" fmla="*/ 0 h 2440484"/>
                <a:gd name="connsiteX2" fmla="*/ 3242654 w 3401415"/>
                <a:gd name="connsiteY2" fmla="*/ 74937 h 2440484"/>
                <a:gd name="connsiteX3" fmla="*/ 3401415 w 3401415"/>
                <a:gd name="connsiteY3" fmla="*/ 914184 h 2440484"/>
                <a:gd name="connsiteX4" fmla="*/ 3224702 w 3401415"/>
                <a:gd name="connsiteY4" fmla="*/ 1421888 h 2440484"/>
                <a:gd name="connsiteX5" fmla="*/ 2701498 w 3401415"/>
                <a:gd name="connsiteY5" fmla="*/ 1894635 h 2440484"/>
                <a:gd name="connsiteX6" fmla="*/ 2586463 w 3401415"/>
                <a:gd name="connsiteY6" fmla="*/ 1985068 h 2440484"/>
                <a:gd name="connsiteX7" fmla="*/ 1641219 w 3401415"/>
                <a:gd name="connsiteY7" fmla="*/ 2440484 h 2440484"/>
                <a:gd name="connsiteX8" fmla="*/ 396053 w 3401415"/>
                <a:gd name="connsiteY8" fmla="*/ 1700219 h 2440484"/>
                <a:gd name="connsiteX9" fmla="*/ 263354 w 3401415"/>
                <a:gd name="connsiteY9" fmla="*/ 1510839 h 2440484"/>
                <a:gd name="connsiteX10" fmla="*/ 0 w 3401415"/>
                <a:gd name="connsiteY10" fmla="*/ 914184 h 2440484"/>
                <a:gd name="connsiteX11" fmla="*/ 159122 w 3401415"/>
                <a:gd name="connsiteY11" fmla="*/ 271610 h 2440484"/>
                <a:gd name="connsiteX12" fmla="*/ 244841 w 3401415"/>
                <a:gd name="connsiteY12" fmla="*/ 122658 h 2440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01415" h="2440484">
                  <a:moveTo>
                    <a:pt x="332917" y="0"/>
                  </a:moveTo>
                  <a:lnTo>
                    <a:pt x="3207137" y="0"/>
                  </a:lnTo>
                  <a:lnTo>
                    <a:pt x="3242654" y="74937"/>
                  </a:lnTo>
                  <a:cubicBezTo>
                    <a:pt x="3346386" y="322243"/>
                    <a:pt x="3401415" y="608579"/>
                    <a:pt x="3401415" y="914184"/>
                  </a:cubicBezTo>
                  <a:cubicBezTo>
                    <a:pt x="3401415" y="1109268"/>
                    <a:pt x="3346890" y="1265837"/>
                    <a:pt x="3224702" y="1421888"/>
                  </a:cubicBezTo>
                  <a:cubicBezTo>
                    <a:pt x="3096894" y="1585125"/>
                    <a:pt x="2904852" y="1735475"/>
                    <a:pt x="2701498" y="1894635"/>
                  </a:cubicBezTo>
                  <a:cubicBezTo>
                    <a:pt x="2663980" y="1923966"/>
                    <a:pt x="2625221" y="1954332"/>
                    <a:pt x="2586463" y="1985068"/>
                  </a:cubicBezTo>
                  <a:cubicBezTo>
                    <a:pt x="2239532" y="2260140"/>
                    <a:pt x="1986324" y="2440484"/>
                    <a:pt x="1641219" y="2440484"/>
                  </a:cubicBezTo>
                  <a:cubicBezTo>
                    <a:pt x="1115386" y="2440484"/>
                    <a:pt x="742984" y="2219109"/>
                    <a:pt x="396053" y="1700219"/>
                  </a:cubicBezTo>
                  <a:cubicBezTo>
                    <a:pt x="350653" y="1632303"/>
                    <a:pt x="306273" y="1570535"/>
                    <a:pt x="263354" y="1510839"/>
                  </a:cubicBezTo>
                  <a:cubicBezTo>
                    <a:pt x="85473" y="1263318"/>
                    <a:pt x="0" y="1134597"/>
                    <a:pt x="0" y="914184"/>
                  </a:cubicBezTo>
                  <a:cubicBezTo>
                    <a:pt x="0" y="695327"/>
                    <a:pt x="53576" y="479135"/>
                    <a:pt x="159122" y="271610"/>
                  </a:cubicBezTo>
                  <a:cubicBezTo>
                    <a:pt x="184943" y="220858"/>
                    <a:pt x="213538" y="171179"/>
                    <a:pt x="244841" y="122658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69511D06-104E-440E-8049-4CDCE4B87E96}"/>
                </a:ext>
              </a:extLst>
            </p:cNvPr>
            <p:cNvSpPr/>
            <p:nvPr/>
          </p:nvSpPr>
          <p:spPr>
            <a:xfrm>
              <a:off x="3232490" y="0"/>
              <a:ext cx="4164597" cy="2817185"/>
            </a:xfrm>
            <a:custGeom>
              <a:avLst/>
              <a:gdLst>
                <a:gd name="connsiteX0" fmla="*/ 237339 w 4130517"/>
                <a:gd name="connsiteY0" fmla="*/ 0 h 2806419"/>
                <a:gd name="connsiteX1" fmla="*/ 3997489 w 4130517"/>
                <a:gd name="connsiteY1" fmla="*/ 0 h 2806419"/>
                <a:gd name="connsiteX2" fmla="*/ 4006148 w 4130517"/>
                <a:gd name="connsiteY2" fmla="*/ 24333 h 2806419"/>
                <a:gd name="connsiteX3" fmla="*/ 4130517 w 4130517"/>
                <a:gd name="connsiteY3" fmla="*/ 887307 h 2806419"/>
                <a:gd name="connsiteX4" fmla="*/ 3915925 w 4130517"/>
                <a:gd name="connsiteY4" fmla="*/ 1525677 h 2806419"/>
                <a:gd name="connsiteX5" fmla="*/ 3280571 w 4130517"/>
                <a:gd name="connsiteY5" fmla="*/ 2120090 h 2806419"/>
                <a:gd name="connsiteX6" fmla="*/ 3140878 w 4130517"/>
                <a:gd name="connsiteY6" fmla="*/ 2233796 h 2806419"/>
                <a:gd name="connsiteX7" fmla="*/ 1993019 w 4130517"/>
                <a:gd name="connsiteY7" fmla="*/ 2806419 h 2806419"/>
                <a:gd name="connsiteX8" fmla="*/ 480948 w 4130517"/>
                <a:gd name="connsiteY8" fmla="*/ 1875638 h 2806419"/>
                <a:gd name="connsiteX9" fmla="*/ 319805 w 4130517"/>
                <a:gd name="connsiteY9" fmla="*/ 1637519 h 2806419"/>
                <a:gd name="connsiteX10" fmla="*/ 0 w 4130517"/>
                <a:gd name="connsiteY10" fmla="*/ 887307 h 2806419"/>
                <a:gd name="connsiteX11" fmla="*/ 193231 w 4130517"/>
                <a:gd name="connsiteY11" fmla="*/ 79360 h 2806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130517" h="2806419">
                  <a:moveTo>
                    <a:pt x="237339" y="0"/>
                  </a:moveTo>
                  <a:lnTo>
                    <a:pt x="3997489" y="0"/>
                  </a:lnTo>
                  <a:lnTo>
                    <a:pt x="4006148" y="24333"/>
                  </a:lnTo>
                  <a:cubicBezTo>
                    <a:pt x="4087750" y="288004"/>
                    <a:pt x="4130517" y="579903"/>
                    <a:pt x="4130517" y="887307"/>
                  </a:cubicBezTo>
                  <a:cubicBezTo>
                    <a:pt x="4130517" y="1132599"/>
                    <a:pt x="4064304" y="1329464"/>
                    <a:pt x="3915925" y="1525677"/>
                  </a:cubicBezTo>
                  <a:cubicBezTo>
                    <a:pt x="3760721" y="1730924"/>
                    <a:pt x="3527514" y="1919967"/>
                    <a:pt x="3280571" y="2120090"/>
                  </a:cubicBezTo>
                  <a:cubicBezTo>
                    <a:pt x="3235011" y="2156968"/>
                    <a:pt x="3187944" y="2195151"/>
                    <a:pt x="3140878" y="2233796"/>
                  </a:cubicBezTo>
                  <a:cubicBezTo>
                    <a:pt x="2719582" y="2579662"/>
                    <a:pt x="2412097" y="2806419"/>
                    <a:pt x="1993019" y="2806419"/>
                  </a:cubicBezTo>
                  <a:cubicBezTo>
                    <a:pt x="1354472" y="2806419"/>
                    <a:pt x="902244" y="2528070"/>
                    <a:pt x="480948" y="1875638"/>
                  </a:cubicBezTo>
                  <a:cubicBezTo>
                    <a:pt x="425816" y="1790244"/>
                    <a:pt x="371924" y="1712578"/>
                    <a:pt x="319805" y="1637519"/>
                  </a:cubicBezTo>
                  <a:cubicBezTo>
                    <a:pt x="103795" y="1326296"/>
                    <a:pt x="0" y="1164446"/>
                    <a:pt x="0" y="887307"/>
                  </a:cubicBezTo>
                  <a:cubicBezTo>
                    <a:pt x="0" y="612125"/>
                    <a:pt x="65060" y="340293"/>
                    <a:pt x="193231" y="79360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64F6B39-7B0A-4839-9F52-1FFA2044F248}"/>
                </a:ext>
              </a:extLst>
            </p:cNvPr>
            <p:cNvSpPr/>
            <p:nvPr/>
          </p:nvSpPr>
          <p:spPr>
            <a:xfrm>
              <a:off x="3124577" y="0"/>
              <a:ext cx="4389519" cy="2916937"/>
            </a:xfrm>
            <a:custGeom>
              <a:avLst/>
              <a:gdLst>
                <a:gd name="connsiteX0" fmla="*/ 208215 w 4389519"/>
                <a:gd name="connsiteY0" fmla="*/ 0 h 2916937"/>
                <a:gd name="connsiteX1" fmla="*/ 4284014 w 4389519"/>
                <a:gd name="connsiteY1" fmla="*/ 0 h 2916937"/>
                <a:gd name="connsiteX2" fmla="*/ 4335794 w 4389519"/>
                <a:gd name="connsiteY2" fmla="*/ 207911 h 2916937"/>
                <a:gd name="connsiteX3" fmla="*/ 4376420 w 4389519"/>
                <a:gd name="connsiteY3" fmla="*/ 1078865 h 2916937"/>
                <a:gd name="connsiteX4" fmla="*/ 4090147 w 4389519"/>
                <a:gd name="connsiteY4" fmla="*/ 1734728 h 2916937"/>
                <a:gd name="connsiteX5" fmla="*/ 3362552 w 4389519"/>
                <a:gd name="connsiteY5" fmla="*/ 2305097 h 2916937"/>
                <a:gd name="connsiteX6" fmla="*/ 3204152 w 4389519"/>
                <a:gd name="connsiteY6" fmla="*/ 2412521 h 2916937"/>
                <a:gd name="connsiteX7" fmla="*/ 1936072 w 4389519"/>
                <a:gd name="connsiteY7" fmla="*/ 2912360 h 2916937"/>
                <a:gd name="connsiteX8" fmla="*/ 421690 w 4389519"/>
                <a:gd name="connsiteY8" fmla="*/ 1787063 h 2916937"/>
                <a:gd name="connsiteX9" fmla="*/ 273167 w 4389519"/>
                <a:gd name="connsiteY9" fmla="*/ 1520080 h 2916937"/>
                <a:gd name="connsiteX10" fmla="*/ 4118 w 4389519"/>
                <a:gd name="connsiteY10" fmla="*/ 696338 h 2916937"/>
                <a:gd name="connsiteX11" fmla="*/ 175984 w 4389519"/>
                <a:gd name="connsiteY11" fmla="*/ 60381 h 2916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89519" h="2916937">
                  <a:moveTo>
                    <a:pt x="208215" y="0"/>
                  </a:moveTo>
                  <a:lnTo>
                    <a:pt x="4284014" y="0"/>
                  </a:lnTo>
                  <a:lnTo>
                    <a:pt x="4335794" y="207911"/>
                  </a:lnTo>
                  <a:cubicBezTo>
                    <a:pt x="4388748" y="479686"/>
                    <a:pt x="4403109" y="773803"/>
                    <a:pt x="4376420" y="1078865"/>
                  </a:cubicBezTo>
                  <a:cubicBezTo>
                    <a:pt x="4353703" y="1338514"/>
                    <a:pt x="4265383" y="1540772"/>
                    <a:pt x="4090147" y="1734728"/>
                  </a:cubicBezTo>
                  <a:cubicBezTo>
                    <a:pt x="3906850" y="1937616"/>
                    <a:pt x="3642485" y="2116128"/>
                    <a:pt x="3362552" y="2305097"/>
                  </a:cubicBezTo>
                  <a:cubicBezTo>
                    <a:pt x="3310910" y="2339914"/>
                    <a:pt x="3257553" y="2375972"/>
                    <a:pt x="3204152" y="2412521"/>
                  </a:cubicBezTo>
                  <a:cubicBezTo>
                    <a:pt x="2726165" y="2739616"/>
                    <a:pt x="2379682" y="2951171"/>
                    <a:pt x="1936072" y="2912360"/>
                  </a:cubicBezTo>
                  <a:cubicBezTo>
                    <a:pt x="1260148" y="2853224"/>
                    <a:pt x="807225" y="2516700"/>
                    <a:pt x="421690" y="1787063"/>
                  </a:cubicBezTo>
                  <a:cubicBezTo>
                    <a:pt x="371240" y="1691563"/>
                    <a:pt x="321385" y="1604361"/>
                    <a:pt x="273167" y="1520080"/>
                  </a:cubicBezTo>
                  <a:cubicBezTo>
                    <a:pt x="73334" y="1170636"/>
                    <a:pt x="-21548" y="989700"/>
                    <a:pt x="4118" y="696338"/>
                  </a:cubicBezTo>
                  <a:cubicBezTo>
                    <a:pt x="23232" y="477870"/>
                    <a:pt x="80908" y="264786"/>
                    <a:pt x="175984" y="60381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03099122-D80B-4389-A1CF-52C635217F4B}"/>
              </a:ext>
            </a:extLst>
          </p:cNvPr>
          <p:cNvGrpSpPr/>
          <p:nvPr/>
        </p:nvGrpSpPr>
        <p:grpSpPr>
          <a:xfrm>
            <a:off x="8122942" y="0"/>
            <a:ext cx="4069058" cy="3547008"/>
            <a:chOff x="8122942" y="0"/>
            <a:chExt cx="4069058" cy="3547008"/>
          </a:xfrm>
        </p:grpSpPr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CA535D59-CDAA-4AA9-84AC-A6142E857FE2}"/>
                </a:ext>
              </a:extLst>
            </p:cNvPr>
            <p:cNvSpPr/>
            <p:nvPr/>
          </p:nvSpPr>
          <p:spPr>
            <a:xfrm>
              <a:off x="8122942" y="0"/>
              <a:ext cx="4069058" cy="3547008"/>
            </a:xfrm>
            <a:custGeom>
              <a:avLst/>
              <a:gdLst>
                <a:gd name="connsiteX0" fmla="*/ 305212 w 4069058"/>
                <a:gd name="connsiteY0" fmla="*/ 0 h 3547008"/>
                <a:gd name="connsiteX1" fmla="*/ 4069058 w 4069058"/>
                <a:gd name="connsiteY1" fmla="*/ 0 h 3547008"/>
                <a:gd name="connsiteX2" fmla="*/ 4069058 w 4069058"/>
                <a:gd name="connsiteY2" fmla="*/ 2865785 h 3547008"/>
                <a:gd name="connsiteX3" fmla="*/ 3996814 w 4069058"/>
                <a:gd name="connsiteY3" fmla="*/ 2947457 h 3547008"/>
                <a:gd name="connsiteX4" fmla="*/ 2732780 w 4069058"/>
                <a:gd name="connsiteY4" fmla="*/ 3541640 h 3547008"/>
                <a:gd name="connsiteX5" fmla="*/ 1317550 w 4069058"/>
                <a:gd name="connsiteY5" fmla="*/ 3015110 h 3547008"/>
                <a:gd name="connsiteX6" fmla="*/ 1140977 w 4069058"/>
                <a:gd name="connsiteY6" fmla="*/ 2901419 h 3547008"/>
                <a:gd name="connsiteX7" fmla="*/ 330269 w 4069058"/>
                <a:gd name="connsiteY7" fmla="*/ 2297252 h 3547008"/>
                <a:gd name="connsiteX8" fmla="*/ 13299 w 4069058"/>
                <a:gd name="connsiteY8" fmla="*/ 1599966 h 3547008"/>
                <a:gd name="connsiteX9" fmla="*/ 217457 w 4069058"/>
                <a:gd name="connsiteY9" fmla="*/ 178659 h 3547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69058" h="3547008">
                  <a:moveTo>
                    <a:pt x="305212" y="0"/>
                  </a:moveTo>
                  <a:lnTo>
                    <a:pt x="4069058" y="0"/>
                  </a:lnTo>
                  <a:lnTo>
                    <a:pt x="4069058" y="2865785"/>
                  </a:lnTo>
                  <a:lnTo>
                    <a:pt x="3996814" y="2947457"/>
                  </a:lnTo>
                  <a:cubicBezTo>
                    <a:pt x="3654887" y="3311545"/>
                    <a:pt x="3252443" y="3496175"/>
                    <a:pt x="2732780" y="3541640"/>
                  </a:cubicBezTo>
                  <a:cubicBezTo>
                    <a:pt x="2236701" y="3585041"/>
                    <a:pt x="1850359" y="3361306"/>
                    <a:pt x="1317550" y="3015110"/>
                  </a:cubicBezTo>
                  <a:cubicBezTo>
                    <a:pt x="1258026" y="2976425"/>
                    <a:pt x="1198546" y="2938265"/>
                    <a:pt x="1140977" y="2901419"/>
                  </a:cubicBezTo>
                  <a:cubicBezTo>
                    <a:pt x="828927" y="2701433"/>
                    <a:pt x="534230" y="2512513"/>
                    <a:pt x="330269" y="2297252"/>
                  </a:cubicBezTo>
                  <a:cubicBezTo>
                    <a:pt x="135278" y="2091465"/>
                    <a:pt x="37487" y="1876435"/>
                    <a:pt x="13299" y="1599966"/>
                  </a:cubicBezTo>
                  <a:cubicBezTo>
                    <a:pt x="-32170" y="1080250"/>
                    <a:pt x="39709" y="589889"/>
                    <a:pt x="217457" y="178659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CD6948CC-6D51-4092-887C-B0664DC102C7}"/>
                </a:ext>
              </a:extLst>
            </p:cNvPr>
            <p:cNvSpPr/>
            <p:nvPr/>
          </p:nvSpPr>
          <p:spPr>
            <a:xfrm flipH="1">
              <a:off x="8319994" y="0"/>
              <a:ext cx="3872006" cy="3321595"/>
            </a:xfrm>
            <a:custGeom>
              <a:avLst/>
              <a:gdLst>
                <a:gd name="connsiteX0" fmla="*/ 3466434 w 3872006"/>
                <a:gd name="connsiteY0" fmla="*/ 0 h 3321595"/>
                <a:gd name="connsiteX1" fmla="*/ 65800 w 3872006"/>
                <a:gd name="connsiteY1" fmla="*/ 0 h 3321595"/>
                <a:gd name="connsiteX2" fmla="*/ 0 w 3872006"/>
                <a:gd name="connsiteY2" fmla="*/ 59511 h 3321595"/>
                <a:gd name="connsiteX3" fmla="*/ 0 w 3872006"/>
                <a:gd name="connsiteY3" fmla="*/ 2518435 h 3321595"/>
                <a:gd name="connsiteX4" fmla="*/ 80122 w 3872006"/>
                <a:gd name="connsiteY4" fmla="*/ 2618704 h 3321595"/>
                <a:gd name="connsiteX5" fmla="*/ 1549501 w 3872006"/>
                <a:gd name="connsiteY5" fmla="*/ 3321595 h 3321595"/>
                <a:gd name="connsiteX6" fmla="*/ 2796711 w 3872006"/>
                <a:gd name="connsiteY6" fmla="*/ 2749441 h 3321595"/>
                <a:gd name="connsiteX7" fmla="*/ 2948494 w 3872006"/>
                <a:gd name="connsiteY7" fmla="*/ 2635829 h 3321595"/>
                <a:gd name="connsiteX8" fmla="*/ 3638840 w 3872006"/>
                <a:gd name="connsiteY8" fmla="*/ 2041901 h 3321595"/>
                <a:gd name="connsiteX9" fmla="*/ 3872006 w 3872006"/>
                <a:gd name="connsiteY9" fmla="*/ 1404055 h 3321595"/>
                <a:gd name="connsiteX10" fmla="*/ 3467973 w 3872006"/>
                <a:gd name="connsiteY10" fmla="*/ 1974 h 332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72006" h="3321595">
                  <a:moveTo>
                    <a:pt x="3466434" y="0"/>
                  </a:moveTo>
                  <a:lnTo>
                    <a:pt x="65800" y="0"/>
                  </a:lnTo>
                  <a:lnTo>
                    <a:pt x="0" y="59511"/>
                  </a:lnTo>
                  <a:lnTo>
                    <a:pt x="0" y="2518435"/>
                  </a:lnTo>
                  <a:lnTo>
                    <a:pt x="80122" y="2618704"/>
                  </a:lnTo>
                  <a:cubicBezTo>
                    <a:pt x="490323" y="3108658"/>
                    <a:pt x="942414" y="3321595"/>
                    <a:pt x="1549501" y="3321595"/>
                  </a:cubicBezTo>
                  <a:cubicBezTo>
                    <a:pt x="2004852" y="3321595"/>
                    <a:pt x="2338950" y="3095023"/>
                    <a:pt x="2796711" y="2749441"/>
                  </a:cubicBezTo>
                  <a:cubicBezTo>
                    <a:pt x="2847850" y="2710827"/>
                    <a:pt x="2898991" y="2672676"/>
                    <a:pt x="2948494" y="2635829"/>
                  </a:cubicBezTo>
                  <a:cubicBezTo>
                    <a:pt x="3216812" y="2435869"/>
                    <a:pt x="3470203" y="2246981"/>
                    <a:pt x="3638840" y="2041901"/>
                  </a:cubicBezTo>
                  <a:cubicBezTo>
                    <a:pt x="3800062" y="1845849"/>
                    <a:pt x="3872006" y="1649145"/>
                    <a:pt x="3872006" y="1404055"/>
                  </a:cubicBezTo>
                  <a:cubicBezTo>
                    <a:pt x="3872006" y="866538"/>
                    <a:pt x="3729694" y="376466"/>
                    <a:pt x="3467973" y="1974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F5F9FD94-99CC-42AD-8E66-CF99E8FD5A94}"/>
                </a:ext>
              </a:extLst>
            </p:cNvPr>
            <p:cNvSpPr/>
            <p:nvPr/>
          </p:nvSpPr>
          <p:spPr>
            <a:xfrm flipH="1">
              <a:off x="8729240" y="9274"/>
              <a:ext cx="3462454" cy="3010961"/>
            </a:xfrm>
            <a:custGeom>
              <a:avLst/>
              <a:gdLst>
                <a:gd name="connsiteX0" fmla="*/ 2953507 w 3462454"/>
                <a:gd name="connsiteY0" fmla="*/ 0 h 3010961"/>
                <a:gd name="connsiteX1" fmla="*/ 477652 w 3462454"/>
                <a:gd name="connsiteY1" fmla="*/ 0 h 3010961"/>
                <a:gd name="connsiteX2" fmla="*/ 327396 w 3462454"/>
                <a:gd name="connsiteY2" fmla="*/ 113681 h 3010961"/>
                <a:gd name="connsiteX3" fmla="*/ 46554 w 3462454"/>
                <a:gd name="connsiteY3" fmla="*/ 391785 h 3010961"/>
                <a:gd name="connsiteX4" fmla="*/ 0 w 3462454"/>
                <a:gd name="connsiteY4" fmla="*/ 453516 h 3010961"/>
                <a:gd name="connsiteX5" fmla="*/ 0 w 3462454"/>
                <a:gd name="connsiteY5" fmla="*/ 2083461 h 3010961"/>
                <a:gd name="connsiteX6" fmla="*/ 26382 w 3462454"/>
                <a:gd name="connsiteY6" fmla="*/ 2118637 h 3010961"/>
                <a:gd name="connsiteX7" fmla="*/ 101620 w 3462454"/>
                <a:gd name="connsiteY7" fmla="*/ 2222744 h 3010961"/>
                <a:gd name="connsiteX8" fmla="*/ 1494064 w 3462454"/>
                <a:gd name="connsiteY8" fmla="*/ 3010961 h 3010961"/>
                <a:gd name="connsiteX9" fmla="*/ 2551110 w 3462454"/>
                <a:gd name="connsiteY9" fmla="*/ 2526044 h 3010961"/>
                <a:gd name="connsiteX10" fmla="*/ 2679751 w 3462454"/>
                <a:gd name="connsiteY10" fmla="*/ 2429754 h 3010961"/>
                <a:gd name="connsiteX11" fmla="*/ 3264840 w 3462454"/>
                <a:gd name="connsiteY11" fmla="*/ 1926383 h 3010961"/>
                <a:gd name="connsiteX12" fmla="*/ 3462454 w 3462454"/>
                <a:gd name="connsiteY12" fmla="*/ 1385790 h 3010961"/>
                <a:gd name="connsiteX13" fmla="*/ 3018820 w 3462454"/>
                <a:gd name="connsiteY13" fmla="*/ 67626 h 3010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62454" h="3010961">
                  <a:moveTo>
                    <a:pt x="2953507" y="0"/>
                  </a:moveTo>
                  <a:lnTo>
                    <a:pt x="477652" y="0"/>
                  </a:lnTo>
                  <a:lnTo>
                    <a:pt x="327396" y="113681"/>
                  </a:lnTo>
                  <a:cubicBezTo>
                    <a:pt x="222344" y="200626"/>
                    <a:pt x="128536" y="293564"/>
                    <a:pt x="46554" y="391785"/>
                  </a:cubicBezTo>
                  <a:lnTo>
                    <a:pt x="0" y="453516"/>
                  </a:lnTo>
                  <a:lnTo>
                    <a:pt x="0" y="2083461"/>
                  </a:lnTo>
                  <a:lnTo>
                    <a:pt x="26382" y="2118637"/>
                  </a:lnTo>
                  <a:cubicBezTo>
                    <a:pt x="51135" y="2152065"/>
                    <a:pt x="76235" y="2186586"/>
                    <a:pt x="101620" y="2222744"/>
                  </a:cubicBezTo>
                  <a:cubicBezTo>
                    <a:pt x="489585" y="2775245"/>
                    <a:pt x="906035" y="3010961"/>
                    <a:pt x="1494064" y="3010961"/>
                  </a:cubicBezTo>
                  <a:cubicBezTo>
                    <a:pt x="1879987" y="3010961"/>
                    <a:pt x="2163144" y="2818935"/>
                    <a:pt x="2551110" y="2526044"/>
                  </a:cubicBezTo>
                  <a:cubicBezTo>
                    <a:pt x="2594452" y="2493317"/>
                    <a:pt x="2637795" y="2460984"/>
                    <a:pt x="2679751" y="2429754"/>
                  </a:cubicBezTo>
                  <a:cubicBezTo>
                    <a:pt x="2907158" y="2260282"/>
                    <a:pt x="3121914" y="2100194"/>
                    <a:pt x="3264840" y="1926383"/>
                  </a:cubicBezTo>
                  <a:cubicBezTo>
                    <a:pt x="3401480" y="1760224"/>
                    <a:pt x="3462454" y="1593511"/>
                    <a:pt x="3462454" y="1385790"/>
                  </a:cubicBezTo>
                  <a:cubicBezTo>
                    <a:pt x="3462454" y="865148"/>
                    <a:pt x="3304918" y="397028"/>
                    <a:pt x="3018820" y="67626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47D3E70-A759-410D-B5DB-855218E138C3}"/>
                </a:ext>
              </a:extLst>
            </p:cNvPr>
            <p:cNvSpPr/>
            <p:nvPr/>
          </p:nvSpPr>
          <p:spPr>
            <a:xfrm flipH="1">
              <a:off x="8243247" y="9274"/>
              <a:ext cx="3948447" cy="3411460"/>
            </a:xfrm>
            <a:custGeom>
              <a:avLst/>
              <a:gdLst>
                <a:gd name="connsiteX0" fmla="*/ 3564894 w 3904481"/>
                <a:gd name="connsiteY0" fmla="*/ 0 h 3411460"/>
                <a:gd name="connsiteX1" fmla="*/ 0 w 3904481"/>
                <a:gd name="connsiteY1" fmla="*/ 0 h 3411460"/>
                <a:gd name="connsiteX2" fmla="*/ 0 w 3904481"/>
                <a:gd name="connsiteY2" fmla="*/ 2659993 h 3411460"/>
                <a:gd name="connsiteX3" fmla="*/ 1876 w 3904481"/>
                <a:gd name="connsiteY3" fmla="*/ 2662425 h 3411460"/>
                <a:gd name="connsiteX4" fmla="*/ 1514161 w 3904481"/>
                <a:gd name="connsiteY4" fmla="*/ 3411460 h 3411460"/>
                <a:gd name="connsiteX5" fmla="*/ 2797788 w 3904481"/>
                <a:gd name="connsiteY5" fmla="*/ 2801744 h 3411460"/>
                <a:gd name="connsiteX6" fmla="*/ 2954004 w 3904481"/>
                <a:gd name="connsiteY6" fmla="*/ 2680673 h 3411460"/>
                <a:gd name="connsiteX7" fmla="*/ 3664508 w 3904481"/>
                <a:gd name="connsiteY7" fmla="*/ 2047754 h 3411460"/>
                <a:gd name="connsiteX8" fmla="*/ 3904481 w 3904481"/>
                <a:gd name="connsiteY8" fmla="*/ 1368033 h 3411460"/>
                <a:gd name="connsiteX9" fmla="*/ 3596499 w 3904481"/>
                <a:gd name="connsiteY9" fmla="*/ 52268 h 341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04481" h="3411460">
                  <a:moveTo>
                    <a:pt x="3564894" y="0"/>
                  </a:moveTo>
                  <a:lnTo>
                    <a:pt x="0" y="0"/>
                  </a:lnTo>
                  <a:lnTo>
                    <a:pt x="0" y="2659993"/>
                  </a:lnTo>
                  <a:lnTo>
                    <a:pt x="1876" y="2662425"/>
                  </a:lnTo>
                  <a:cubicBezTo>
                    <a:pt x="424055" y="3184544"/>
                    <a:pt x="889346" y="3411460"/>
                    <a:pt x="1514161" y="3411460"/>
                  </a:cubicBezTo>
                  <a:cubicBezTo>
                    <a:pt x="1982808" y="3411460"/>
                    <a:pt x="2326661" y="3170014"/>
                    <a:pt x="2797788" y="2801744"/>
                  </a:cubicBezTo>
                  <a:cubicBezTo>
                    <a:pt x="2850420" y="2760595"/>
                    <a:pt x="2903054" y="2719940"/>
                    <a:pt x="2954004" y="2680673"/>
                  </a:cubicBezTo>
                  <a:cubicBezTo>
                    <a:pt x="3230156" y="2467586"/>
                    <a:pt x="3490946" y="2266297"/>
                    <a:pt x="3664508" y="2047754"/>
                  </a:cubicBezTo>
                  <a:cubicBezTo>
                    <a:pt x="3830437" y="1838832"/>
                    <a:pt x="3904481" y="1629214"/>
                    <a:pt x="3904481" y="1368033"/>
                  </a:cubicBezTo>
                  <a:cubicBezTo>
                    <a:pt x="3904481" y="877057"/>
                    <a:pt x="3796872" y="423228"/>
                    <a:pt x="3596499" y="52268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90302A25-2D4F-4AD5-B0E9-C12184C3599E}"/>
              </a:ext>
            </a:extLst>
          </p:cNvPr>
          <p:cNvGrpSpPr/>
          <p:nvPr/>
        </p:nvGrpSpPr>
        <p:grpSpPr>
          <a:xfrm>
            <a:off x="-1" y="1355238"/>
            <a:ext cx="4381339" cy="5510713"/>
            <a:chOff x="0" y="1347287"/>
            <a:chExt cx="4259808" cy="5510713"/>
          </a:xfrm>
        </p:grpSpPr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227AF03-773A-4B1E-8FED-67198038E60D}"/>
                </a:ext>
              </a:extLst>
            </p:cNvPr>
            <p:cNvSpPr/>
            <p:nvPr/>
          </p:nvSpPr>
          <p:spPr>
            <a:xfrm>
              <a:off x="0" y="1676545"/>
              <a:ext cx="4174269" cy="5181455"/>
            </a:xfrm>
            <a:custGeom>
              <a:avLst/>
              <a:gdLst>
                <a:gd name="connsiteX0" fmla="*/ 1155130 w 4174269"/>
                <a:gd name="connsiteY0" fmla="*/ 990 h 5181455"/>
                <a:gd name="connsiteX1" fmla="*/ 2396955 w 4174269"/>
                <a:gd name="connsiteY1" fmla="*/ 367328 h 5181455"/>
                <a:gd name="connsiteX2" fmla="*/ 3827960 w 4174269"/>
                <a:gd name="connsiteY2" fmla="*/ 4749328 h 5181455"/>
                <a:gd name="connsiteX3" fmla="*/ 3561502 w 4174269"/>
                <a:gd name="connsiteY3" fmla="*/ 5090948 h 5181455"/>
                <a:gd name="connsiteX4" fmla="*/ 3452726 w 4174269"/>
                <a:gd name="connsiteY4" fmla="*/ 5181455 h 5181455"/>
                <a:gd name="connsiteX5" fmla="*/ 0 w 4174269"/>
                <a:gd name="connsiteY5" fmla="*/ 5181455 h 5181455"/>
                <a:gd name="connsiteX6" fmla="*/ 0 w 4174269"/>
                <a:gd name="connsiteY6" fmla="*/ 251605 h 5181455"/>
                <a:gd name="connsiteX7" fmla="*/ 157396 w 4174269"/>
                <a:gd name="connsiteY7" fmla="*/ 182600 h 5181455"/>
                <a:gd name="connsiteX8" fmla="*/ 1155130 w 4174269"/>
                <a:gd name="connsiteY8" fmla="*/ 990 h 5181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74269" h="5181455">
                  <a:moveTo>
                    <a:pt x="1155130" y="990"/>
                  </a:moveTo>
                  <a:cubicBezTo>
                    <a:pt x="1564667" y="12730"/>
                    <a:pt x="1984593" y="129250"/>
                    <a:pt x="2396955" y="367328"/>
                  </a:cubicBezTo>
                  <a:cubicBezTo>
                    <a:pt x="3871760" y="1218807"/>
                    <a:pt x="4678347" y="3276416"/>
                    <a:pt x="3827960" y="4749328"/>
                  </a:cubicBezTo>
                  <a:cubicBezTo>
                    <a:pt x="3748235" y="4887417"/>
                    <a:pt x="3658928" y="4998272"/>
                    <a:pt x="3561502" y="5090948"/>
                  </a:cubicBezTo>
                  <a:lnTo>
                    <a:pt x="3452726" y="5181455"/>
                  </a:lnTo>
                  <a:lnTo>
                    <a:pt x="0" y="5181455"/>
                  </a:lnTo>
                  <a:lnTo>
                    <a:pt x="0" y="251605"/>
                  </a:lnTo>
                  <a:lnTo>
                    <a:pt x="157396" y="182600"/>
                  </a:lnTo>
                  <a:cubicBezTo>
                    <a:pt x="475610" y="54980"/>
                    <a:pt x="811718" y="-8854"/>
                    <a:pt x="1155130" y="990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D6FE8FAD-8A4A-49E1-AFAF-A074482295A9}"/>
                </a:ext>
              </a:extLst>
            </p:cNvPr>
            <p:cNvSpPr/>
            <p:nvPr/>
          </p:nvSpPr>
          <p:spPr>
            <a:xfrm>
              <a:off x="0" y="1347287"/>
              <a:ext cx="4259808" cy="5510713"/>
            </a:xfrm>
            <a:custGeom>
              <a:avLst/>
              <a:gdLst>
                <a:gd name="connsiteX0" fmla="*/ 948905 w 4259808"/>
                <a:gd name="connsiteY0" fmla="*/ 1556 h 5510713"/>
                <a:gd name="connsiteX1" fmla="*/ 2304106 w 4259808"/>
                <a:gd name="connsiteY1" fmla="*/ 405867 h 5510713"/>
                <a:gd name="connsiteX2" fmla="*/ 3890982 w 4259808"/>
                <a:gd name="connsiteY2" fmla="*/ 5156588 h 5510713"/>
                <a:gd name="connsiteX3" fmla="*/ 3680329 w 4259808"/>
                <a:gd name="connsiteY3" fmla="*/ 5445948 h 5510713"/>
                <a:gd name="connsiteX4" fmla="*/ 3616504 w 4259808"/>
                <a:gd name="connsiteY4" fmla="*/ 5510713 h 5510713"/>
                <a:gd name="connsiteX5" fmla="*/ 0 w 4259808"/>
                <a:gd name="connsiteY5" fmla="*/ 5510713 h 5510713"/>
                <a:gd name="connsiteX6" fmla="*/ 0 w 4259808"/>
                <a:gd name="connsiteY6" fmla="*/ 144797 h 5510713"/>
                <a:gd name="connsiteX7" fmla="*/ 164164 w 4259808"/>
                <a:gd name="connsiteY7" fmla="*/ 92266 h 5510713"/>
                <a:gd name="connsiteX8" fmla="*/ 948905 w 4259808"/>
                <a:gd name="connsiteY8" fmla="*/ 1556 h 5510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59808" h="5510713">
                  <a:moveTo>
                    <a:pt x="948905" y="1556"/>
                  </a:moveTo>
                  <a:cubicBezTo>
                    <a:pt x="1395136" y="16867"/>
                    <a:pt x="1853354" y="145625"/>
                    <a:pt x="2304106" y="405867"/>
                  </a:cubicBezTo>
                  <a:cubicBezTo>
                    <a:pt x="3916211" y="1336616"/>
                    <a:pt x="4808028" y="3568218"/>
                    <a:pt x="3890982" y="5156588"/>
                  </a:cubicBezTo>
                  <a:cubicBezTo>
                    <a:pt x="3826502" y="5268272"/>
                    <a:pt x="3756052" y="5363347"/>
                    <a:pt x="3680329" y="5445948"/>
                  </a:cubicBezTo>
                  <a:lnTo>
                    <a:pt x="3616504" y="5510713"/>
                  </a:lnTo>
                  <a:lnTo>
                    <a:pt x="0" y="5510713"/>
                  </a:lnTo>
                  <a:lnTo>
                    <a:pt x="0" y="144797"/>
                  </a:lnTo>
                  <a:lnTo>
                    <a:pt x="164164" y="92266"/>
                  </a:lnTo>
                  <a:cubicBezTo>
                    <a:pt x="418657" y="23914"/>
                    <a:pt x="681631" y="-7614"/>
                    <a:pt x="948905" y="1556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A7C4DFB-FDFD-4F28-8B00-287EB75C79EB}"/>
                </a:ext>
              </a:extLst>
            </p:cNvPr>
            <p:cNvSpPr/>
            <p:nvPr/>
          </p:nvSpPr>
          <p:spPr>
            <a:xfrm>
              <a:off x="0" y="1592806"/>
              <a:ext cx="4029221" cy="5265194"/>
            </a:xfrm>
            <a:custGeom>
              <a:avLst/>
              <a:gdLst>
                <a:gd name="connsiteX0" fmla="*/ 812878 w 4029221"/>
                <a:gd name="connsiteY0" fmla="*/ 840 h 5265194"/>
                <a:gd name="connsiteX1" fmla="*/ 960980 w 4029221"/>
                <a:gd name="connsiteY1" fmla="*/ 1442 h 5265194"/>
                <a:gd name="connsiteX2" fmla="*/ 2216856 w 4029221"/>
                <a:gd name="connsiteY2" fmla="*/ 376120 h 5265194"/>
                <a:gd name="connsiteX3" fmla="*/ 3687427 w 4029221"/>
                <a:gd name="connsiteY3" fmla="*/ 4778650 h 5265194"/>
                <a:gd name="connsiteX4" fmla="*/ 3267677 w 4029221"/>
                <a:gd name="connsiteY4" fmla="*/ 5245601 h 5265194"/>
                <a:gd name="connsiteX5" fmla="*/ 3237167 w 4029221"/>
                <a:gd name="connsiteY5" fmla="*/ 5265194 h 5265194"/>
                <a:gd name="connsiteX6" fmla="*/ 0 w 4029221"/>
                <a:gd name="connsiteY6" fmla="*/ 5265194 h 5265194"/>
                <a:gd name="connsiteX7" fmla="*/ 0 w 4029221"/>
                <a:gd name="connsiteY7" fmla="*/ 162790 h 5265194"/>
                <a:gd name="connsiteX8" fmla="*/ 58408 w 4029221"/>
                <a:gd name="connsiteY8" fmla="*/ 139352 h 5265194"/>
                <a:gd name="connsiteX9" fmla="*/ 812878 w 4029221"/>
                <a:gd name="connsiteY9" fmla="*/ 840 h 5265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29221" h="5265194">
                  <a:moveTo>
                    <a:pt x="812878" y="840"/>
                  </a:moveTo>
                  <a:cubicBezTo>
                    <a:pt x="862065" y="-449"/>
                    <a:pt x="911443" y="-258"/>
                    <a:pt x="960980" y="1442"/>
                  </a:cubicBezTo>
                  <a:cubicBezTo>
                    <a:pt x="1374507" y="15631"/>
                    <a:pt x="1799140" y="134952"/>
                    <a:pt x="2216856" y="376120"/>
                  </a:cubicBezTo>
                  <a:cubicBezTo>
                    <a:pt x="3710806" y="1238652"/>
                    <a:pt x="4537261" y="3306696"/>
                    <a:pt x="3687427" y="4778650"/>
                  </a:cubicBezTo>
                  <a:cubicBezTo>
                    <a:pt x="3567917" y="4985647"/>
                    <a:pt x="3426282" y="5131074"/>
                    <a:pt x="3267677" y="5245601"/>
                  </a:cubicBezTo>
                  <a:lnTo>
                    <a:pt x="3237167" y="5265194"/>
                  </a:lnTo>
                  <a:lnTo>
                    <a:pt x="0" y="5265194"/>
                  </a:lnTo>
                  <a:lnTo>
                    <a:pt x="0" y="162790"/>
                  </a:lnTo>
                  <a:lnTo>
                    <a:pt x="58408" y="139352"/>
                  </a:lnTo>
                  <a:cubicBezTo>
                    <a:pt x="301661" y="55163"/>
                    <a:pt x="554646" y="7607"/>
                    <a:pt x="812878" y="840"/>
                  </a:cubicBezTo>
                  <a:close/>
                </a:path>
              </a:pathLst>
            </a:custGeom>
            <a:noFill/>
            <a:ln w="1905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B6E867DF-0B62-429A-A554-CBE585048439}"/>
                </a:ext>
              </a:extLst>
            </p:cNvPr>
            <p:cNvSpPr/>
            <p:nvPr/>
          </p:nvSpPr>
          <p:spPr>
            <a:xfrm>
              <a:off x="0" y="2147333"/>
              <a:ext cx="3702048" cy="4710667"/>
            </a:xfrm>
            <a:custGeom>
              <a:avLst/>
              <a:gdLst>
                <a:gd name="connsiteX0" fmla="*/ 1057511 w 3702048"/>
                <a:gd name="connsiteY0" fmla="*/ 1243 h 4710667"/>
                <a:gd name="connsiteX1" fmla="*/ 2139959 w 3702048"/>
                <a:gd name="connsiteY1" fmla="*/ 324180 h 4710667"/>
                <a:gd name="connsiteX2" fmla="*/ 3407455 w 3702048"/>
                <a:gd name="connsiteY2" fmla="*/ 4118750 h 4710667"/>
                <a:gd name="connsiteX3" fmla="*/ 2754080 w 3702048"/>
                <a:gd name="connsiteY3" fmla="*/ 4690965 h 4710667"/>
                <a:gd name="connsiteX4" fmla="*/ 2711405 w 3702048"/>
                <a:gd name="connsiteY4" fmla="*/ 4710667 h 4710667"/>
                <a:gd name="connsiteX5" fmla="*/ 0 w 3702048"/>
                <a:gd name="connsiteY5" fmla="*/ 4710667 h 4710667"/>
                <a:gd name="connsiteX6" fmla="*/ 0 w 3702048"/>
                <a:gd name="connsiteY6" fmla="*/ 239601 h 4710667"/>
                <a:gd name="connsiteX7" fmla="*/ 72857 w 3702048"/>
                <a:gd name="connsiteY7" fmla="*/ 203063 h 4710667"/>
                <a:gd name="connsiteX8" fmla="*/ 1057511 w 3702048"/>
                <a:gd name="connsiteY8" fmla="*/ 1243 h 4710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02048" h="4710667">
                  <a:moveTo>
                    <a:pt x="1057511" y="1243"/>
                  </a:moveTo>
                  <a:cubicBezTo>
                    <a:pt x="1413932" y="13473"/>
                    <a:pt x="1779927" y="116316"/>
                    <a:pt x="2139959" y="324180"/>
                  </a:cubicBezTo>
                  <a:cubicBezTo>
                    <a:pt x="3427605" y="1067603"/>
                    <a:pt x="4139931" y="2850064"/>
                    <a:pt x="3407455" y="4118750"/>
                  </a:cubicBezTo>
                  <a:cubicBezTo>
                    <a:pt x="3235777" y="4416105"/>
                    <a:pt x="3011128" y="4566048"/>
                    <a:pt x="2754080" y="4690965"/>
                  </a:cubicBezTo>
                  <a:lnTo>
                    <a:pt x="2711405" y="4710667"/>
                  </a:lnTo>
                  <a:lnTo>
                    <a:pt x="0" y="4710667"/>
                  </a:lnTo>
                  <a:lnTo>
                    <a:pt x="0" y="239601"/>
                  </a:lnTo>
                  <a:lnTo>
                    <a:pt x="72857" y="203063"/>
                  </a:lnTo>
                  <a:cubicBezTo>
                    <a:pt x="383165" y="61024"/>
                    <a:pt x="715942" y="-10476"/>
                    <a:pt x="1057511" y="1243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4296" y="3420734"/>
            <a:ext cx="6665976" cy="2129674"/>
          </a:xfrm>
        </p:spPr>
        <p:txBody>
          <a:bodyPr anchor="b">
            <a:noAutofit/>
          </a:bodyPr>
          <a:lstStyle>
            <a:lvl1pPr algn="l">
              <a:lnSpc>
                <a:spcPct val="110000"/>
              </a:lnSpc>
              <a:defRPr sz="4800" cap="none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Footer Placeholder 22">
            <a:extLst>
              <a:ext uri="{FF2B5EF4-FFF2-40B4-BE49-F238E27FC236}">
                <a16:creationId xmlns:a16="http://schemas.microsoft.com/office/drawing/2014/main" id="{E197B67B-BA44-4D2A-B31D-35A89323C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4296" y="6170490"/>
            <a:ext cx="5713314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1D718595-24D3-4517-A62E-C1F493407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54295" y="5550408"/>
            <a:ext cx="6665975" cy="512064"/>
          </a:xfrm>
        </p:spPr>
        <p:txBody>
          <a:bodyPr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None/>
              <a:defRPr sz="20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3C6217BB-A228-414D-92D9-E1D1EFEB8B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40080" y="6170491"/>
            <a:ext cx="2840083" cy="457200"/>
          </a:xfrm>
        </p:spPr>
        <p:txBody>
          <a:bodyPr/>
          <a:lstStyle>
            <a:lvl1pPr algn="l">
              <a:defRPr/>
            </a:lvl1pPr>
          </a:lstStyle>
          <a:p>
            <a:fld id="{E72EB70D-CD01-44DA-83B3-8FEB3383D307}" type="datetime1">
              <a:rPr lang="en-US" smtClean="0"/>
              <a:t>10/28/2024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72668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20240" y="2438399"/>
            <a:ext cx="4160520" cy="3657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30290" y="2438399"/>
            <a:ext cx="4160520" cy="3657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C1D6427-F07F-4D50-B151-455100AF70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58CFD-9357-46BE-A189-D637A67C8730}" type="datetime1">
              <a:rPr lang="en-US" smtClean="0"/>
              <a:t>10/28/2024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79EFBB2-C5E0-4D57-AB1D-3AA907ECF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AE6B7E1-F60B-4D08-9052-423D6FBFA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78175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0241" y="2456408"/>
            <a:ext cx="4160520" cy="823912"/>
          </a:xfrm>
        </p:spPr>
        <p:txBody>
          <a:bodyPr anchor="b">
            <a:normAutofit/>
          </a:bodyPr>
          <a:lstStyle>
            <a:lvl1pPr marL="0" indent="0">
              <a:lnSpc>
                <a:spcPct val="130000"/>
              </a:lnSpc>
              <a:buNone/>
              <a:defRPr sz="1800" b="1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20241" y="3316639"/>
            <a:ext cx="4160520" cy="2779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30290" y="2456408"/>
            <a:ext cx="4160520" cy="823912"/>
          </a:xfrm>
        </p:spPr>
        <p:txBody>
          <a:bodyPr anchor="b">
            <a:normAutofit/>
          </a:bodyPr>
          <a:lstStyle>
            <a:lvl1pPr marL="0" indent="0">
              <a:lnSpc>
                <a:spcPct val="99000"/>
              </a:lnSpc>
              <a:buNone/>
              <a:defRPr lang="en-US" sz="1800" b="1" kern="1200" cap="all" spc="15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30290" y="3316639"/>
            <a:ext cx="4160520" cy="2779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3771BF97-4D2A-43A4-8CDC-2250017EB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742EE-B331-4632-BD10-A82FED6B6FC0}" type="datetime1">
              <a:rPr lang="en-US" smtClean="0"/>
              <a:t>10/28/2024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6020661A-DA07-4679-9226-945B5DD248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EFCE38B-E087-4988-BC3A-FE3B55E70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D3BC439C-E995-4E1F-8DE9-75C32785E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330537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F30096C-3491-4EF2-ABB2-D57F3F4B5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BA835-D13F-49F4-8F11-5D576AC65FAD}" type="datetime1">
              <a:rPr lang="en-US" smtClean="0"/>
              <a:t>10/28/2024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9DA3A85-7147-4F32-944A-B079AF514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EDDF50D-95C0-4DA2-BBC6-41774FAC1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41509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9BEFCA-6D6F-4F26-823F-C86CA694B8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D1799-ACB5-4CB2-86A2-5C574F1C8706}" type="datetime1">
              <a:rPr lang="en-US" smtClean="0"/>
              <a:t>10/28/2024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2EE2C9-E87D-4495-9EDA-6BC0EDC27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5557A9-903F-4B36-8B06-D9EADF230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51239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640080"/>
            <a:ext cx="3227715" cy="2551751"/>
          </a:xfrm>
        </p:spPr>
        <p:txBody>
          <a:bodyPr anchor="b">
            <a:norm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0160" y="640080"/>
            <a:ext cx="6949440" cy="5455919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3"/>
            <a:ext cx="3227715" cy="2872197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BB904BE8-2080-4FFA-9239-A8929E28FAD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76488" y="6170491"/>
            <a:ext cx="2214322" cy="457200"/>
          </a:xfrm>
        </p:spPr>
        <p:txBody>
          <a:bodyPr/>
          <a:lstStyle/>
          <a:p>
            <a:fld id="{ED5DD0D6-7A82-473E-879B-C6ECD6CCCFEC}" type="datetime1">
              <a:rPr lang="en-US" smtClean="0"/>
              <a:t>10/28/2024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ED5580C6-5CD7-4CDD-977D-0533C84F2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170490"/>
            <a:ext cx="6949440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18D0320-9B66-443F-8E28-8BCF07E08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29822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102651" cy="6857999"/>
          </a:xfrm>
          <a:solidFill>
            <a:schemeClr val="bg2">
              <a:lumMod val="9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1503910"/>
            <a:ext cx="3230625" cy="1687924"/>
          </a:xfrm>
        </p:spPr>
        <p:txBody>
          <a:bodyPr anchor="b">
            <a:no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6"/>
            <a:ext cx="3227832" cy="2872194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41C2A9DB-B176-4069-8734-5B4ED352BA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76488" y="6170491"/>
            <a:ext cx="2214322" cy="457200"/>
          </a:xfrm>
        </p:spPr>
        <p:txBody>
          <a:bodyPr/>
          <a:lstStyle/>
          <a:p>
            <a:fld id="{D4605E03-BC17-41A7-854C-DFAB672737DC}" type="datetime1">
              <a:rPr lang="en-US" smtClean="0"/>
              <a:t>10/28/2024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430F9A2F-C2C4-4E1C-B4B3-07ED84F28C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170490"/>
            <a:ext cx="6464410" cy="45720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F9BFA0A0-2117-4A10-9DAA-080C21559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09600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20240" y="442220"/>
            <a:ext cx="8770571" cy="1345269"/>
          </a:xfrm>
          <a:prstGeom prst="rect">
            <a:avLst/>
          </a:prstGeom>
        </p:spPr>
        <p:txBody>
          <a:bodyPr vert="horz" lIns="109728" tIns="109728" rIns="109728" bIns="9144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0240" y="2312276"/>
            <a:ext cx="8770571" cy="3651504"/>
          </a:xfrm>
          <a:prstGeom prst="rect">
            <a:avLst/>
          </a:prstGeom>
        </p:spPr>
        <p:txBody>
          <a:bodyPr vert="horz" lIns="109728" tIns="109728" rIns="109728" bIns="9144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50727" y="6170491"/>
            <a:ext cx="2840083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r">
              <a:defRPr sz="11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C4408324-A84C-4A45-93B6-78D079CCE772}" type="datetime1">
              <a:rPr lang="en-US" smtClean="0"/>
              <a:t>10/28/2024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20240" y="6170490"/>
            <a:ext cx="5667375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1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53744" y="6170490"/>
            <a:ext cx="1188720" cy="457200"/>
          </a:xfrm>
          <a:prstGeom prst="rect">
            <a:avLst/>
          </a:prstGeom>
        </p:spPr>
        <p:txBody>
          <a:bodyPr vert="horz" lIns="109728" tIns="109728" rIns="109728" bIns="91440" rtlCol="0" anchor="b"/>
          <a:lstStyle>
            <a:lvl1pPr algn="r">
              <a:defRPr sz="1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  <p:cxnSp>
        <p:nvCxnSpPr>
          <p:cNvPr id="9" name="Straight Connector 8" title="Rule Line">
            <a:extLst>
              <a:ext uri="{FF2B5EF4-FFF2-40B4-BE49-F238E27FC236}">
                <a16:creationId xmlns:a16="http://schemas.microsoft.com/office/drawing/2014/main" id="{430127AE-B29E-4FDF-99D2-A2F1E7003F74}"/>
              </a:ext>
            </a:extLst>
          </p:cNvPr>
          <p:cNvCxnSpPr/>
          <p:nvPr/>
        </p:nvCxnSpPr>
        <p:spPr>
          <a:xfrm>
            <a:off x="1920240" y="2176009"/>
            <a:ext cx="8770571" cy="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70813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914400" rtl="0" eaLnBrk="1" latinLnBrk="0" hangingPunct="1">
        <a:lnSpc>
          <a:spcPct val="130000"/>
        </a:lnSpc>
        <a:spcBef>
          <a:spcPct val="0"/>
        </a:spcBef>
        <a:buNone/>
        <a:defRPr sz="3200" b="1" kern="1200" spc="1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800" b="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6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2024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6pPr>
      <a:lvl7pPr marL="224028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7pPr>
      <a:lvl8pPr marL="256032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8pPr>
      <a:lvl9pPr marL="288036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3E416D2-D994-4F7A-8F62-B28B11BE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4" name="Video 3" descr="Animated Time Laps Of Seasons">
            <a:extLst>
              <a:ext uri="{FF2B5EF4-FFF2-40B4-BE49-F238E27FC236}">
                <a16:creationId xmlns:a16="http://schemas.microsoft.com/office/drawing/2014/main" id="{63E25488-7966-6E10-7587-1501156581B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259" r="1" b="1"/>
          <a:stretch/>
        </p:blipFill>
        <p:spPr>
          <a:xfrm>
            <a:off x="1524" y="10"/>
            <a:ext cx="12188952" cy="6857990"/>
          </a:xfrm>
          <a:prstGeom prst="rect">
            <a:avLst/>
          </a:pr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746D3498-BB0C-4BBC-957B-FC6466C804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715949" y="0"/>
            <a:ext cx="7476051" cy="6858000"/>
          </a:xfrm>
          <a:custGeom>
            <a:avLst/>
            <a:gdLst>
              <a:gd name="connsiteX0" fmla="*/ 0 w 7476051"/>
              <a:gd name="connsiteY0" fmla="*/ 0 h 6858000"/>
              <a:gd name="connsiteX1" fmla="*/ 348024 w 7476051"/>
              <a:gd name="connsiteY1" fmla="*/ 0 h 6858000"/>
              <a:gd name="connsiteX2" fmla="*/ 681975 w 7476051"/>
              <a:gd name="connsiteY2" fmla="*/ 0 h 6858000"/>
              <a:gd name="connsiteX3" fmla="*/ 1555845 w 7476051"/>
              <a:gd name="connsiteY3" fmla="*/ 0 h 6858000"/>
              <a:gd name="connsiteX4" fmla="*/ 1568054 w 7476051"/>
              <a:gd name="connsiteY4" fmla="*/ 0 h 6858000"/>
              <a:gd name="connsiteX5" fmla="*/ 1693495 w 7476051"/>
              <a:gd name="connsiteY5" fmla="*/ 0 h 6858000"/>
              <a:gd name="connsiteX6" fmla="*/ 3186636 w 7476051"/>
              <a:gd name="connsiteY6" fmla="*/ 0 h 6858000"/>
              <a:gd name="connsiteX7" fmla="*/ 5853028 w 7476051"/>
              <a:gd name="connsiteY7" fmla="*/ 0 h 6858000"/>
              <a:gd name="connsiteX8" fmla="*/ 5875152 w 7476051"/>
              <a:gd name="connsiteY8" fmla="*/ 14997 h 6858000"/>
              <a:gd name="connsiteX9" fmla="*/ 7476051 w 7476051"/>
              <a:gd name="connsiteY9" fmla="*/ 3621656 h 6858000"/>
              <a:gd name="connsiteX10" fmla="*/ 5601701 w 7476051"/>
              <a:gd name="connsiteY10" fmla="*/ 6374814 h 6858000"/>
              <a:gd name="connsiteX11" fmla="*/ 5085053 w 7476051"/>
              <a:gd name="connsiteY11" fmla="*/ 6780599 h 6858000"/>
              <a:gd name="connsiteX12" fmla="*/ 4973297 w 7476051"/>
              <a:gd name="connsiteY12" fmla="*/ 6858000 h 6858000"/>
              <a:gd name="connsiteX13" fmla="*/ 3186636 w 7476051"/>
              <a:gd name="connsiteY13" fmla="*/ 6858000 h 6858000"/>
              <a:gd name="connsiteX14" fmla="*/ 1568054 w 7476051"/>
              <a:gd name="connsiteY14" fmla="*/ 6858000 h 6858000"/>
              <a:gd name="connsiteX15" fmla="*/ 1555845 w 7476051"/>
              <a:gd name="connsiteY15" fmla="*/ 6858000 h 6858000"/>
              <a:gd name="connsiteX16" fmla="*/ 1385101 w 7476051"/>
              <a:gd name="connsiteY16" fmla="*/ 6858000 h 6858000"/>
              <a:gd name="connsiteX17" fmla="*/ 681975 w 7476051"/>
              <a:gd name="connsiteY17" fmla="*/ 6858000 h 6858000"/>
              <a:gd name="connsiteX18" fmla="*/ 348024 w 7476051"/>
              <a:gd name="connsiteY18" fmla="*/ 6858000 h 6858000"/>
              <a:gd name="connsiteX19" fmla="*/ 0 w 7476051"/>
              <a:gd name="connsiteY1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7476051" h="6858000">
                <a:moveTo>
                  <a:pt x="0" y="0"/>
                </a:moveTo>
                <a:lnTo>
                  <a:pt x="348024" y="0"/>
                </a:lnTo>
                <a:lnTo>
                  <a:pt x="681975" y="0"/>
                </a:lnTo>
                <a:lnTo>
                  <a:pt x="1555845" y="0"/>
                </a:lnTo>
                <a:lnTo>
                  <a:pt x="1568054" y="0"/>
                </a:lnTo>
                <a:lnTo>
                  <a:pt x="1693495" y="0"/>
                </a:lnTo>
                <a:lnTo>
                  <a:pt x="3186636" y="0"/>
                </a:lnTo>
                <a:lnTo>
                  <a:pt x="5853028" y="0"/>
                </a:lnTo>
                <a:lnTo>
                  <a:pt x="5875152" y="14997"/>
                </a:lnTo>
                <a:cubicBezTo>
                  <a:pt x="6902315" y="754641"/>
                  <a:pt x="7476051" y="2093192"/>
                  <a:pt x="7476051" y="3621656"/>
                </a:cubicBezTo>
                <a:cubicBezTo>
                  <a:pt x="7476051" y="4969131"/>
                  <a:pt x="6547326" y="5602839"/>
                  <a:pt x="5601701" y="6374814"/>
                </a:cubicBezTo>
                <a:cubicBezTo>
                  <a:pt x="5429498" y="6515397"/>
                  <a:pt x="5258871" y="6653108"/>
                  <a:pt x="5085053" y="6780599"/>
                </a:cubicBezTo>
                <a:lnTo>
                  <a:pt x="4973297" y="6858000"/>
                </a:lnTo>
                <a:lnTo>
                  <a:pt x="3186636" y="6858000"/>
                </a:lnTo>
                <a:lnTo>
                  <a:pt x="1568054" y="6858000"/>
                </a:lnTo>
                <a:lnTo>
                  <a:pt x="1555845" y="6858000"/>
                </a:lnTo>
                <a:lnTo>
                  <a:pt x="1385101" y="6858000"/>
                </a:lnTo>
                <a:lnTo>
                  <a:pt x="681975" y="6858000"/>
                </a:lnTo>
                <a:lnTo>
                  <a:pt x="34802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7539A79B-DFBA-4781-B0DE-4044B07226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297492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3D8EFB43-661E-4B15-BA65-39CC17EF71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510788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717738-CC77-2FC5-CE43-4A49960A16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81675" y="1346268"/>
            <a:ext cx="5932755" cy="3285207"/>
          </a:xfrm>
        </p:spPr>
        <p:txBody>
          <a:bodyPr>
            <a:normAutofit/>
          </a:bodyPr>
          <a:lstStyle/>
          <a:p>
            <a:r>
              <a:rPr lang="en-US" sz="5000" dirty="0">
                <a:solidFill>
                  <a:schemeClr val="bg1"/>
                </a:solidFill>
              </a:rPr>
              <a:t>Decision Tree and Random Forest classifier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9A86BD-D003-1FBA-09AD-7532C465DF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80151" y="4631475"/>
            <a:ext cx="5934278" cy="11502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Presented by H.T.M.D Samaranayake</a:t>
            </a:r>
          </a:p>
        </p:txBody>
      </p:sp>
    </p:spTree>
    <p:extLst>
      <p:ext uri="{BB962C8B-B14F-4D97-AF65-F5344CB8AC3E}">
        <p14:creationId xmlns:p14="http://schemas.microsoft.com/office/powerpoint/2010/main" val="308079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90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8485B-783C-C6A7-1DE1-889B05749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Titanic Dataset Analysis &amp; Prediction</a:t>
            </a:r>
          </a:p>
        </p:txBody>
      </p:sp>
      <p:graphicFrame>
        <p:nvGraphicFramePr>
          <p:cNvPr id="18" name="Rectangle 1">
            <a:extLst>
              <a:ext uri="{FF2B5EF4-FFF2-40B4-BE49-F238E27FC236}">
                <a16:creationId xmlns:a16="http://schemas.microsoft.com/office/drawing/2014/main" id="{05BC0202-1EE1-8094-E333-1C87EBE42960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920240" y="2312276"/>
          <a:ext cx="8770571" cy="36515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515569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47FC6A8B-34F9-40FB-AA2D-E34168F528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3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1EC86DB4-572A-4F71-AF8A-2395B4CA77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756583" y="0"/>
            <a:ext cx="11435265" cy="6858000"/>
          </a:xfrm>
          <a:custGeom>
            <a:avLst/>
            <a:gdLst>
              <a:gd name="connsiteX0" fmla="*/ 9925983 w 11435265"/>
              <a:gd name="connsiteY0" fmla="*/ 6858000 h 6858000"/>
              <a:gd name="connsiteX1" fmla="*/ 0 w 11435265"/>
              <a:gd name="connsiteY1" fmla="*/ 6858000 h 6858000"/>
              <a:gd name="connsiteX2" fmla="*/ 0 w 11435265"/>
              <a:gd name="connsiteY2" fmla="*/ 0 h 6858000"/>
              <a:gd name="connsiteX3" fmla="*/ 996904 w 11435265"/>
              <a:gd name="connsiteY3" fmla="*/ 0 h 6858000"/>
              <a:gd name="connsiteX4" fmla="*/ 2426875 w 11435265"/>
              <a:gd name="connsiteY4" fmla="*/ 0 h 6858000"/>
              <a:gd name="connsiteX5" fmla="*/ 4014127 w 11435265"/>
              <a:gd name="connsiteY5" fmla="*/ 0 h 6858000"/>
              <a:gd name="connsiteX6" fmla="*/ 4359595 w 11435265"/>
              <a:gd name="connsiteY6" fmla="*/ 0 h 6858000"/>
              <a:gd name="connsiteX7" fmla="*/ 4647960 w 11435265"/>
              <a:gd name="connsiteY7" fmla="*/ 0 h 6858000"/>
              <a:gd name="connsiteX8" fmla="*/ 4691093 w 11435265"/>
              <a:gd name="connsiteY8" fmla="*/ 0 h 6858000"/>
              <a:gd name="connsiteX9" fmla="*/ 5558544 w 11435265"/>
              <a:gd name="connsiteY9" fmla="*/ 0 h 6858000"/>
              <a:gd name="connsiteX10" fmla="*/ 5570664 w 11435265"/>
              <a:gd name="connsiteY10" fmla="*/ 0 h 6858000"/>
              <a:gd name="connsiteX11" fmla="*/ 5695183 w 11435265"/>
              <a:gd name="connsiteY11" fmla="*/ 0 h 6858000"/>
              <a:gd name="connsiteX12" fmla="*/ 7177357 w 11435265"/>
              <a:gd name="connsiteY12" fmla="*/ 0 h 6858000"/>
              <a:gd name="connsiteX13" fmla="*/ 9824163 w 11435265"/>
              <a:gd name="connsiteY13" fmla="*/ 0 h 6858000"/>
              <a:gd name="connsiteX14" fmla="*/ 9846125 w 11435265"/>
              <a:gd name="connsiteY14" fmla="*/ 16892 h 6858000"/>
              <a:gd name="connsiteX15" fmla="*/ 11435265 w 11435265"/>
              <a:gd name="connsiteY15" fmla="*/ 4079318 h 6858000"/>
              <a:gd name="connsiteX16" fmla="*/ 10261404 w 11435265"/>
              <a:gd name="connsiteY16" fmla="*/ 654244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1435265" h="6858000">
                <a:moveTo>
                  <a:pt x="9925983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996904" y="0"/>
                </a:lnTo>
                <a:lnTo>
                  <a:pt x="2426875" y="0"/>
                </a:lnTo>
                <a:lnTo>
                  <a:pt x="4014127" y="0"/>
                </a:lnTo>
                <a:lnTo>
                  <a:pt x="4359595" y="0"/>
                </a:lnTo>
                <a:lnTo>
                  <a:pt x="4647960" y="0"/>
                </a:lnTo>
                <a:lnTo>
                  <a:pt x="4691093" y="0"/>
                </a:lnTo>
                <a:lnTo>
                  <a:pt x="5558544" y="0"/>
                </a:lnTo>
                <a:lnTo>
                  <a:pt x="5570664" y="0"/>
                </a:lnTo>
                <a:lnTo>
                  <a:pt x="5695183" y="0"/>
                </a:lnTo>
                <a:lnTo>
                  <a:pt x="7177357" y="0"/>
                </a:lnTo>
                <a:lnTo>
                  <a:pt x="9824163" y="0"/>
                </a:lnTo>
                <a:lnTo>
                  <a:pt x="9846125" y="16892"/>
                </a:lnTo>
                <a:cubicBezTo>
                  <a:pt x="10865743" y="850004"/>
                  <a:pt x="11435265" y="2357705"/>
                  <a:pt x="11435265" y="4079318"/>
                </a:cubicBezTo>
                <a:cubicBezTo>
                  <a:pt x="11435265" y="5217633"/>
                  <a:pt x="10916694" y="5903717"/>
                  <a:pt x="10261404" y="6542447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71BA53A4-C4B7-4189-9FC1-6350B1AB5D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341199" y="0"/>
            <a:ext cx="1518348" cy="6858000"/>
          </a:xfrm>
          <a:custGeom>
            <a:avLst/>
            <a:gdLst>
              <a:gd name="connsiteX0" fmla="*/ 19178 w 1518348"/>
              <a:gd name="connsiteY0" fmla="*/ 6858000 h 6858000"/>
              <a:gd name="connsiteX1" fmla="*/ 0 w 1518348"/>
              <a:gd name="connsiteY1" fmla="*/ 6858000 h 6858000"/>
              <a:gd name="connsiteX2" fmla="*/ 241394 w 1518348"/>
              <a:gd name="connsiteY2" fmla="*/ 6638611 h 6858000"/>
              <a:gd name="connsiteX3" fmla="*/ 1493356 w 1518348"/>
              <a:gd name="connsiteY3" fmla="*/ 4142424 h 6858000"/>
              <a:gd name="connsiteX4" fmla="*/ 282053 w 1518348"/>
              <a:gd name="connsiteY4" fmla="*/ 26474 h 6858000"/>
              <a:gd name="connsiteX5" fmla="*/ 256233 w 1518348"/>
              <a:gd name="connsiteY5" fmla="*/ 0 h 6858000"/>
              <a:gd name="connsiteX6" fmla="*/ 273463 w 1518348"/>
              <a:gd name="connsiteY6" fmla="*/ 0 h 6858000"/>
              <a:gd name="connsiteX7" fmla="*/ 300199 w 1518348"/>
              <a:gd name="connsiteY7" fmla="*/ 27414 h 6858000"/>
              <a:gd name="connsiteX8" fmla="*/ 1511501 w 1518348"/>
              <a:gd name="connsiteY8" fmla="*/ 4143362 h 6858000"/>
              <a:gd name="connsiteX9" fmla="*/ 259539 w 1518348"/>
              <a:gd name="connsiteY9" fmla="*/ 663954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18348" h="6858000">
                <a:moveTo>
                  <a:pt x="19178" y="6858000"/>
                </a:moveTo>
                <a:lnTo>
                  <a:pt x="0" y="6858000"/>
                </a:lnTo>
                <a:lnTo>
                  <a:pt x="241394" y="6638611"/>
                </a:lnTo>
                <a:cubicBezTo>
                  <a:pt x="909582" y="6009084"/>
                  <a:pt x="1445892" y="5323498"/>
                  <a:pt x="1493356" y="4142424"/>
                </a:cubicBezTo>
                <a:cubicBezTo>
                  <a:pt x="1560655" y="2467784"/>
                  <a:pt x="1130049" y="962858"/>
                  <a:pt x="282053" y="26474"/>
                </a:cubicBezTo>
                <a:lnTo>
                  <a:pt x="256233" y="0"/>
                </a:lnTo>
                <a:lnTo>
                  <a:pt x="273463" y="0"/>
                </a:lnTo>
                <a:lnTo>
                  <a:pt x="300199" y="27414"/>
                </a:lnTo>
                <a:cubicBezTo>
                  <a:pt x="1148195" y="963796"/>
                  <a:pt x="1578800" y="2468723"/>
                  <a:pt x="1511501" y="4143362"/>
                </a:cubicBezTo>
                <a:cubicBezTo>
                  <a:pt x="1464037" y="5324436"/>
                  <a:pt x="927728" y="6010023"/>
                  <a:pt x="259539" y="663954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5558AD6E-B070-4640-AA07-87E208983E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552928" y="0"/>
            <a:ext cx="1644534" cy="6858000"/>
          </a:xfrm>
          <a:custGeom>
            <a:avLst/>
            <a:gdLst>
              <a:gd name="connsiteX0" fmla="*/ 135252 w 1644534"/>
              <a:gd name="connsiteY0" fmla="*/ 6858000 h 6858000"/>
              <a:gd name="connsiteX1" fmla="*/ 101819 w 1644534"/>
              <a:gd name="connsiteY1" fmla="*/ 6858000 h 6858000"/>
              <a:gd name="connsiteX2" fmla="*/ 437240 w 1644534"/>
              <a:gd name="connsiteY2" fmla="*/ 6542447 h 6858000"/>
              <a:gd name="connsiteX3" fmla="*/ 1611101 w 1644534"/>
              <a:gd name="connsiteY3" fmla="*/ 4079318 h 6858000"/>
              <a:gd name="connsiteX4" fmla="*/ 21961 w 1644534"/>
              <a:gd name="connsiteY4" fmla="*/ 16892 h 6858000"/>
              <a:gd name="connsiteX5" fmla="*/ 0 w 1644534"/>
              <a:gd name="connsiteY5" fmla="*/ 0 h 6858000"/>
              <a:gd name="connsiteX6" fmla="*/ 33433 w 1644534"/>
              <a:gd name="connsiteY6" fmla="*/ 0 h 6858000"/>
              <a:gd name="connsiteX7" fmla="*/ 55394 w 1644534"/>
              <a:gd name="connsiteY7" fmla="*/ 16892 h 6858000"/>
              <a:gd name="connsiteX8" fmla="*/ 1644534 w 1644534"/>
              <a:gd name="connsiteY8" fmla="*/ 4079318 h 6858000"/>
              <a:gd name="connsiteX9" fmla="*/ 470673 w 1644534"/>
              <a:gd name="connsiteY9" fmla="*/ 654244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644534" h="6858000">
                <a:moveTo>
                  <a:pt x="135252" y="6858000"/>
                </a:moveTo>
                <a:lnTo>
                  <a:pt x="101819" y="6858000"/>
                </a:lnTo>
                <a:lnTo>
                  <a:pt x="437240" y="6542447"/>
                </a:lnTo>
                <a:cubicBezTo>
                  <a:pt x="1092531" y="5903717"/>
                  <a:pt x="1611101" y="5217633"/>
                  <a:pt x="1611101" y="4079318"/>
                </a:cubicBezTo>
                <a:cubicBezTo>
                  <a:pt x="1611101" y="2357705"/>
                  <a:pt x="1041580" y="850004"/>
                  <a:pt x="21961" y="16892"/>
                </a:cubicBezTo>
                <a:lnTo>
                  <a:pt x="0" y="0"/>
                </a:lnTo>
                <a:lnTo>
                  <a:pt x="33433" y="0"/>
                </a:lnTo>
                <a:lnTo>
                  <a:pt x="55394" y="16892"/>
                </a:lnTo>
                <a:cubicBezTo>
                  <a:pt x="1075012" y="850004"/>
                  <a:pt x="1644534" y="2357705"/>
                  <a:pt x="1644534" y="4079318"/>
                </a:cubicBezTo>
                <a:cubicBezTo>
                  <a:pt x="1644534" y="5217633"/>
                  <a:pt x="1125963" y="5903717"/>
                  <a:pt x="470673" y="654244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6ACFB69-D148-449E-AC5A-C55AA20A7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988858" y="0"/>
            <a:ext cx="1461546" cy="6858000"/>
          </a:xfrm>
          <a:custGeom>
            <a:avLst/>
            <a:gdLst>
              <a:gd name="connsiteX0" fmla="*/ 107940 w 1461546"/>
              <a:gd name="connsiteY0" fmla="*/ 6858000 h 6858000"/>
              <a:gd name="connsiteX1" fmla="*/ 91317 w 1461546"/>
              <a:gd name="connsiteY1" fmla="*/ 6858000 h 6858000"/>
              <a:gd name="connsiteX2" fmla="*/ 392141 w 1461546"/>
              <a:gd name="connsiteY2" fmla="*/ 6542447 h 6858000"/>
              <a:gd name="connsiteX3" fmla="*/ 1444924 w 1461546"/>
              <a:gd name="connsiteY3" fmla="*/ 4079318 h 6858000"/>
              <a:gd name="connsiteX4" fmla="*/ 19696 w 1461546"/>
              <a:gd name="connsiteY4" fmla="*/ 16892 h 6858000"/>
              <a:gd name="connsiteX5" fmla="*/ 0 w 1461546"/>
              <a:gd name="connsiteY5" fmla="*/ 0 h 6858000"/>
              <a:gd name="connsiteX6" fmla="*/ 16622 w 1461546"/>
              <a:gd name="connsiteY6" fmla="*/ 0 h 6858000"/>
              <a:gd name="connsiteX7" fmla="*/ 36319 w 1461546"/>
              <a:gd name="connsiteY7" fmla="*/ 16892 h 6858000"/>
              <a:gd name="connsiteX8" fmla="*/ 1461546 w 1461546"/>
              <a:gd name="connsiteY8" fmla="*/ 4079318 h 6858000"/>
              <a:gd name="connsiteX9" fmla="*/ 408763 w 1461546"/>
              <a:gd name="connsiteY9" fmla="*/ 654244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461546" h="6858000">
                <a:moveTo>
                  <a:pt x="107940" y="6858000"/>
                </a:moveTo>
                <a:lnTo>
                  <a:pt x="91317" y="6858000"/>
                </a:lnTo>
                <a:lnTo>
                  <a:pt x="392141" y="6542447"/>
                </a:lnTo>
                <a:cubicBezTo>
                  <a:pt x="979841" y="5903717"/>
                  <a:pt x="1444924" y="5217633"/>
                  <a:pt x="1444924" y="4079318"/>
                </a:cubicBezTo>
                <a:cubicBezTo>
                  <a:pt x="1444924" y="2357705"/>
                  <a:pt x="934146" y="850004"/>
                  <a:pt x="19696" y="16892"/>
                </a:cubicBezTo>
                <a:lnTo>
                  <a:pt x="0" y="0"/>
                </a:lnTo>
                <a:lnTo>
                  <a:pt x="16622" y="0"/>
                </a:lnTo>
                <a:lnTo>
                  <a:pt x="36319" y="16892"/>
                </a:lnTo>
                <a:cubicBezTo>
                  <a:pt x="950768" y="850004"/>
                  <a:pt x="1461546" y="2357705"/>
                  <a:pt x="1461546" y="4079318"/>
                </a:cubicBezTo>
                <a:cubicBezTo>
                  <a:pt x="1461546" y="5217633"/>
                  <a:pt x="996464" y="5903717"/>
                  <a:pt x="408763" y="654244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9E5A0A-A8BD-93EC-9EB5-25D15F4709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7440" y="442220"/>
            <a:ext cx="8397987" cy="1345269"/>
          </a:xfrm>
        </p:spPr>
        <p:txBody>
          <a:bodyPr anchor="b"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3000"/>
              <a:t>Data Preprocessing &amp; Model Selection</a:t>
            </a:r>
          </a:p>
        </p:txBody>
      </p:sp>
      <p:graphicFrame>
        <p:nvGraphicFramePr>
          <p:cNvPr id="23" name="Rectangle 1">
            <a:extLst>
              <a:ext uri="{FF2B5EF4-FFF2-40B4-BE49-F238E27FC236}">
                <a16:creationId xmlns:a16="http://schemas.microsoft.com/office/drawing/2014/main" id="{D5B16336-7603-10C0-F05E-BBC6DAFF828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05609889"/>
              </p:ext>
            </p:extLst>
          </p:nvPr>
        </p:nvGraphicFramePr>
        <p:xfrm>
          <a:off x="2377439" y="2312988"/>
          <a:ext cx="8312785" cy="34115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162479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47FC6A8B-34F9-40FB-AA2D-E34168F528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3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EC86DB4-572A-4F71-AF8A-2395B4CA77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756583" y="0"/>
            <a:ext cx="11435265" cy="6858000"/>
          </a:xfrm>
          <a:custGeom>
            <a:avLst/>
            <a:gdLst>
              <a:gd name="connsiteX0" fmla="*/ 9925983 w 11435265"/>
              <a:gd name="connsiteY0" fmla="*/ 6858000 h 6858000"/>
              <a:gd name="connsiteX1" fmla="*/ 0 w 11435265"/>
              <a:gd name="connsiteY1" fmla="*/ 6858000 h 6858000"/>
              <a:gd name="connsiteX2" fmla="*/ 0 w 11435265"/>
              <a:gd name="connsiteY2" fmla="*/ 0 h 6858000"/>
              <a:gd name="connsiteX3" fmla="*/ 996904 w 11435265"/>
              <a:gd name="connsiteY3" fmla="*/ 0 h 6858000"/>
              <a:gd name="connsiteX4" fmla="*/ 2426875 w 11435265"/>
              <a:gd name="connsiteY4" fmla="*/ 0 h 6858000"/>
              <a:gd name="connsiteX5" fmla="*/ 4014127 w 11435265"/>
              <a:gd name="connsiteY5" fmla="*/ 0 h 6858000"/>
              <a:gd name="connsiteX6" fmla="*/ 4359595 w 11435265"/>
              <a:gd name="connsiteY6" fmla="*/ 0 h 6858000"/>
              <a:gd name="connsiteX7" fmla="*/ 4647960 w 11435265"/>
              <a:gd name="connsiteY7" fmla="*/ 0 h 6858000"/>
              <a:gd name="connsiteX8" fmla="*/ 4691093 w 11435265"/>
              <a:gd name="connsiteY8" fmla="*/ 0 h 6858000"/>
              <a:gd name="connsiteX9" fmla="*/ 5558544 w 11435265"/>
              <a:gd name="connsiteY9" fmla="*/ 0 h 6858000"/>
              <a:gd name="connsiteX10" fmla="*/ 5570664 w 11435265"/>
              <a:gd name="connsiteY10" fmla="*/ 0 h 6858000"/>
              <a:gd name="connsiteX11" fmla="*/ 5695183 w 11435265"/>
              <a:gd name="connsiteY11" fmla="*/ 0 h 6858000"/>
              <a:gd name="connsiteX12" fmla="*/ 7177357 w 11435265"/>
              <a:gd name="connsiteY12" fmla="*/ 0 h 6858000"/>
              <a:gd name="connsiteX13" fmla="*/ 9824163 w 11435265"/>
              <a:gd name="connsiteY13" fmla="*/ 0 h 6858000"/>
              <a:gd name="connsiteX14" fmla="*/ 9846125 w 11435265"/>
              <a:gd name="connsiteY14" fmla="*/ 16892 h 6858000"/>
              <a:gd name="connsiteX15" fmla="*/ 11435265 w 11435265"/>
              <a:gd name="connsiteY15" fmla="*/ 4079318 h 6858000"/>
              <a:gd name="connsiteX16" fmla="*/ 10261404 w 11435265"/>
              <a:gd name="connsiteY16" fmla="*/ 654244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1435265" h="6858000">
                <a:moveTo>
                  <a:pt x="9925983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996904" y="0"/>
                </a:lnTo>
                <a:lnTo>
                  <a:pt x="2426875" y="0"/>
                </a:lnTo>
                <a:lnTo>
                  <a:pt x="4014127" y="0"/>
                </a:lnTo>
                <a:lnTo>
                  <a:pt x="4359595" y="0"/>
                </a:lnTo>
                <a:lnTo>
                  <a:pt x="4647960" y="0"/>
                </a:lnTo>
                <a:lnTo>
                  <a:pt x="4691093" y="0"/>
                </a:lnTo>
                <a:lnTo>
                  <a:pt x="5558544" y="0"/>
                </a:lnTo>
                <a:lnTo>
                  <a:pt x="5570664" y="0"/>
                </a:lnTo>
                <a:lnTo>
                  <a:pt x="5695183" y="0"/>
                </a:lnTo>
                <a:lnTo>
                  <a:pt x="7177357" y="0"/>
                </a:lnTo>
                <a:lnTo>
                  <a:pt x="9824163" y="0"/>
                </a:lnTo>
                <a:lnTo>
                  <a:pt x="9846125" y="16892"/>
                </a:lnTo>
                <a:cubicBezTo>
                  <a:pt x="10865743" y="850004"/>
                  <a:pt x="11435265" y="2357705"/>
                  <a:pt x="11435265" y="4079318"/>
                </a:cubicBezTo>
                <a:cubicBezTo>
                  <a:pt x="11435265" y="5217633"/>
                  <a:pt x="10916694" y="5903717"/>
                  <a:pt x="10261404" y="6542447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71BA53A4-C4B7-4189-9FC1-6350B1AB5D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341199" y="0"/>
            <a:ext cx="1518348" cy="6858000"/>
          </a:xfrm>
          <a:custGeom>
            <a:avLst/>
            <a:gdLst>
              <a:gd name="connsiteX0" fmla="*/ 19178 w 1518348"/>
              <a:gd name="connsiteY0" fmla="*/ 6858000 h 6858000"/>
              <a:gd name="connsiteX1" fmla="*/ 0 w 1518348"/>
              <a:gd name="connsiteY1" fmla="*/ 6858000 h 6858000"/>
              <a:gd name="connsiteX2" fmla="*/ 241394 w 1518348"/>
              <a:gd name="connsiteY2" fmla="*/ 6638611 h 6858000"/>
              <a:gd name="connsiteX3" fmla="*/ 1493356 w 1518348"/>
              <a:gd name="connsiteY3" fmla="*/ 4142424 h 6858000"/>
              <a:gd name="connsiteX4" fmla="*/ 282053 w 1518348"/>
              <a:gd name="connsiteY4" fmla="*/ 26474 h 6858000"/>
              <a:gd name="connsiteX5" fmla="*/ 256233 w 1518348"/>
              <a:gd name="connsiteY5" fmla="*/ 0 h 6858000"/>
              <a:gd name="connsiteX6" fmla="*/ 273463 w 1518348"/>
              <a:gd name="connsiteY6" fmla="*/ 0 h 6858000"/>
              <a:gd name="connsiteX7" fmla="*/ 300199 w 1518348"/>
              <a:gd name="connsiteY7" fmla="*/ 27414 h 6858000"/>
              <a:gd name="connsiteX8" fmla="*/ 1511501 w 1518348"/>
              <a:gd name="connsiteY8" fmla="*/ 4143362 h 6858000"/>
              <a:gd name="connsiteX9" fmla="*/ 259539 w 1518348"/>
              <a:gd name="connsiteY9" fmla="*/ 663954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18348" h="6858000">
                <a:moveTo>
                  <a:pt x="19178" y="6858000"/>
                </a:moveTo>
                <a:lnTo>
                  <a:pt x="0" y="6858000"/>
                </a:lnTo>
                <a:lnTo>
                  <a:pt x="241394" y="6638611"/>
                </a:lnTo>
                <a:cubicBezTo>
                  <a:pt x="909582" y="6009084"/>
                  <a:pt x="1445892" y="5323498"/>
                  <a:pt x="1493356" y="4142424"/>
                </a:cubicBezTo>
                <a:cubicBezTo>
                  <a:pt x="1560655" y="2467784"/>
                  <a:pt x="1130049" y="962858"/>
                  <a:pt x="282053" y="26474"/>
                </a:cubicBezTo>
                <a:lnTo>
                  <a:pt x="256233" y="0"/>
                </a:lnTo>
                <a:lnTo>
                  <a:pt x="273463" y="0"/>
                </a:lnTo>
                <a:lnTo>
                  <a:pt x="300199" y="27414"/>
                </a:lnTo>
                <a:cubicBezTo>
                  <a:pt x="1148195" y="963796"/>
                  <a:pt x="1578800" y="2468723"/>
                  <a:pt x="1511501" y="4143362"/>
                </a:cubicBezTo>
                <a:cubicBezTo>
                  <a:pt x="1464037" y="5324436"/>
                  <a:pt x="927728" y="6010023"/>
                  <a:pt x="259539" y="663954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5558AD6E-B070-4640-AA07-87E208983E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552928" y="0"/>
            <a:ext cx="1644534" cy="6858000"/>
          </a:xfrm>
          <a:custGeom>
            <a:avLst/>
            <a:gdLst>
              <a:gd name="connsiteX0" fmla="*/ 135252 w 1644534"/>
              <a:gd name="connsiteY0" fmla="*/ 6858000 h 6858000"/>
              <a:gd name="connsiteX1" fmla="*/ 101819 w 1644534"/>
              <a:gd name="connsiteY1" fmla="*/ 6858000 h 6858000"/>
              <a:gd name="connsiteX2" fmla="*/ 437240 w 1644534"/>
              <a:gd name="connsiteY2" fmla="*/ 6542447 h 6858000"/>
              <a:gd name="connsiteX3" fmla="*/ 1611101 w 1644534"/>
              <a:gd name="connsiteY3" fmla="*/ 4079318 h 6858000"/>
              <a:gd name="connsiteX4" fmla="*/ 21961 w 1644534"/>
              <a:gd name="connsiteY4" fmla="*/ 16892 h 6858000"/>
              <a:gd name="connsiteX5" fmla="*/ 0 w 1644534"/>
              <a:gd name="connsiteY5" fmla="*/ 0 h 6858000"/>
              <a:gd name="connsiteX6" fmla="*/ 33433 w 1644534"/>
              <a:gd name="connsiteY6" fmla="*/ 0 h 6858000"/>
              <a:gd name="connsiteX7" fmla="*/ 55394 w 1644534"/>
              <a:gd name="connsiteY7" fmla="*/ 16892 h 6858000"/>
              <a:gd name="connsiteX8" fmla="*/ 1644534 w 1644534"/>
              <a:gd name="connsiteY8" fmla="*/ 4079318 h 6858000"/>
              <a:gd name="connsiteX9" fmla="*/ 470673 w 1644534"/>
              <a:gd name="connsiteY9" fmla="*/ 654244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644534" h="6858000">
                <a:moveTo>
                  <a:pt x="135252" y="6858000"/>
                </a:moveTo>
                <a:lnTo>
                  <a:pt x="101819" y="6858000"/>
                </a:lnTo>
                <a:lnTo>
                  <a:pt x="437240" y="6542447"/>
                </a:lnTo>
                <a:cubicBezTo>
                  <a:pt x="1092531" y="5903717"/>
                  <a:pt x="1611101" y="5217633"/>
                  <a:pt x="1611101" y="4079318"/>
                </a:cubicBezTo>
                <a:cubicBezTo>
                  <a:pt x="1611101" y="2357705"/>
                  <a:pt x="1041580" y="850004"/>
                  <a:pt x="21961" y="16892"/>
                </a:cubicBezTo>
                <a:lnTo>
                  <a:pt x="0" y="0"/>
                </a:lnTo>
                <a:lnTo>
                  <a:pt x="33433" y="0"/>
                </a:lnTo>
                <a:lnTo>
                  <a:pt x="55394" y="16892"/>
                </a:lnTo>
                <a:cubicBezTo>
                  <a:pt x="1075012" y="850004"/>
                  <a:pt x="1644534" y="2357705"/>
                  <a:pt x="1644534" y="4079318"/>
                </a:cubicBezTo>
                <a:cubicBezTo>
                  <a:pt x="1644534" y="5217633"/>
                  <a:pt x="1125963" y="5903717"/>
                  <a:pt x="470673" y="654244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36ACFB69-D148-449E-AC5A-C55AA20A7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988858" y="0"/>
            <a:ext cx="1461546" cy="6858000"/>
          </a:xfrm>
          <a:custGeom>
            <a:avLst/>
            <a:gdLst>
              <a:gd name="connsiteX0" fmla="*/ 107940 w 1461546"/>
              <a:gd name="connsiteY0" fmla="*/ 6858000 h 6858000"/>
              <a:gd name="connsiteX1" fmla="*/ 91317 w 1461546"/>
              <a:gd name="connsiteY1" fmla="*/ 6858000 h 6858000"/>
              <a:gd name="connsiteX2" fmla="*/ 392141 w 1461546"/>
              <a:gd name="connsiteY2" fmla="*/ 6542447 h 6858000"/>
              <a:gd name="connsiteX3" fmla="*/ 1444924 w 1461546"/>
              <a:gd name="connsiteY3" fmla="*/ 4079318 h 6858000"/>
              <a:gd name="connsiteX4" fmla="*/ 19696 w 1461546"/>
              <a:gd name="connsiteY4" fmla="*/ 16892 h 6858000"/>
              <a:gd name="connsiteX5" fmla="*/ 0 w 1461546"/>
              <a:gd name="connsiteY5" fmla="*/ 0 h 6858000"/>
              <a:gd name="connsiteX6" fmla="*/ 16622 w 1461546"/>
              <a:gd name="connsiteY6" fmla="*/ 0 h 6858000"/>
              <a:gd name="connsiteX7" fmla="*/ 36319 w 1461546"/>
              <a:gd name="connsiteY7" fmla="*/ 16892 h 6858000"/>
              <a:gd name="connsiteX8" fmla="*/ 1461546 w 1461546"/>
              <a:gd name="connsiteY8" fmla="*/ 4079318 h 6858000"/>
              <a:gd name="connsiteX9" fmla="*/ 408763 w 1461546"/>
              <a:gd name="connsiteY9" fmla="*/ 654244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461546" h="6858000">
                <a:moveTo>
                  <a:pt x="107940" y="6858000"/>
                </a:moveTo>
                <a:lnTo>
                  <a:pt x="91317" y="6858000"/>
                </a:lnTo>
                <a:lnTo>
                  <a:pt x="392141" y="6542447"/>
                </a:lnTo>
                <a:cubicBezTo>
                  <a:pt x="979841" y="5903717"/>
                  <a:pt x="1444924" y="5217633"/>
                  <a:pt x="1444924" y="4079318"/>
                </a:cubicBezTo>
                <a:cubicBezTo>
                  <a:pt x="1444924" y="2357705"/>
                  <a:pt x="934146" y="850004"/>
                  <a:pt x="19696" y="16892"/>
                </a:cubicBezTo>
                <a:lnTo>
                  <a:pt x="0" y="0"/>
                </a:lnTo>
                <a:lnTo>
                  <a:pt x="16622" y="0"/>
                </a:lnTo>
                <a:lnTo>
                  <a:pt x="36319" y="16892"/>
                </a:lnTo>
                <a:cubicBezTo>
                  <a:pt x="950768" y="850004"/>
                  <a:pt x="1461546" y="2357705"/>
                  <a:pt x="1461546" y="4079318"/>
                </a:cubicBezTo>
                <a:cubicBezTo>
                  <a:pt x="1461546" y="5217633"/>
                  <a:pt x="996464" y="5903717"/>
                  <a:pt x="408763" y="654244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FA9032-B740-FB8F-7564-220F5F191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7440" y="442220"/>
            <a:ext cx="8397987" cy="1345269"/>
          </a:xfrm>
        </p:spPr>
        <p:txBody>
          <a:bodyPr anchor="b">
            <a:normAutofit/>
          </a:bodyPr>
          <a:lstStyle/>
          <a:p>
            <a:endParaRPr lang="en-US" dirty="0"/>
          </a:p>
        </p:txBody>
      </p:sp>
      <p:graphicFrame>
        <p:nvGraphicFramePr>
          <p:cNvPr id="17" name="Content Placeholder 2">
            <a:extLst>
              <a:ext uri="{FF2B5EF4-FFF2-40B4-BE49-F238E27FC236}">
                <a16:creationId xmlns:a16="http://schemas.microsoft.com/office/drawing/2014/main" id="{2701BDA5-2B74-E436-7019-69056DD7621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60079469"/>
              </p:ext>
            </p:extLst>
          </p:nvPr>
        </p:nvGraphicFramePr>
        <p:xfrm>
          <a:off x="2377439" y="2312988"/>
          <a:ext cx="8312785" cy="34115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719885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51A08AC-F796-409C-AD97-8B476289EC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3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1E1B312B-4E9A-405C-9CE8-103254380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0"/>
            <a:ext cx="10853745" cy="6858000"/>
            <a:chOff x="-1" y="0"/>
            <a:chExt cx="10934058" cy="68580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27ED404-4912-4C80-B5EB-98E67EB26A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" y="0"/>
              <a:ext cx="10515600" cy="6858000"/>
            </a:xfrm>
            <a:custGeom>
              <a:avLst/>
              <a:gdLst>
                <a:gd name="connsiteX0" fmla="*/ 0 w 10515600"/>
                <a:gd name="connsiteY0" fmla="*/ 0 h 6858000"/>
                <a:gd name="connsiteX1" fmla="*/ 3039549 w 10515600"/>
                <a:gd name="connsiteY1" fmla="*/ 0 h 6858000"/>
                <a:gd name="connsiteX2" fmla="*/ 3387573 w 10515600"/>
                <a:gd name="connsiteY2" fmla="*/ 0 h 6858000"/>
                <a:gd name="connsiteX3" fmla="*/ 3678072 w 10515600"/>
                <a:gd name="connsiteY3" fmla="*/ 0 h 6858000"/>
                <a:gd name="connsiteX4" fmla="*/ 3721524 w 10515600"/>
                <a:gd name="connsiteY4" fmla="*/ 0 h 6858000"/>
                <a:gd name="connsiteX5" fmla="*/ 4595394 w 10515600"/>
                <a:gd name="connsiteY5" fmla="*/ 0 h 6858000"/>
                <a:gd name="connsiteX6" fmla="*/ 4607603 w 10515600"/>
                <a:gd name="connsiteY6" fmla="*/ 0 h 6858000"/>
                <a:gd name="connsiteX7" fmla="*/ 4733044 w 10515600"/>
                <a:gd name="connsiteY7" fmla="*/ 0 h 6858000"/>
                <a:gd name="connsiteX8" fmla="*/ 6226185 w 10515600"/>
                <a:gd name="connsiteY8" fmla="*/ 0 h 6858000"/>
                <a:gd name="connsiteX9" fmla="*/ 8892577 w 10515600"/>
                <a:gd name="connsiteY9" fmla="*/ 0 h 6858000"/>
                <a:gd name="connsiteX10" fmla="*/ 8914701 w 10515600"/>
                <a:gd name="connsiteY10" fmla="*/ 14997 h 6858000"/>
                <a:gd name="connsiteX11" fmla="*/ 10515600 w 10515600"/>
                <a:gd name="connsiteY11" fmla="*/ 3621656 h 6858000"/>
                <a:gd name="connsiteX12" fmla="*/ 8641250 w 10515600"/>
                <a:gd name="connsiteY12" fmla="*/ 6374814 h 6858000"/>
                <a:gd name="connsiteX13" fmla="*/ 8124602 w 10515600"/>
                <a:gd name="connsiteY13" fmla="*/ 6780599 h 6858000"/>
                <a:gd name="connsiteX14" fmla="*/ 8012846 w 10515600"/>
                <a:gd name="connsiteY14" fmla="*/ 6858000 h 6858000"/>
                <a:gd name="connsiteX15" fmla="*/ 6226185 w 10515600"/>
                <a:gd name="connsiteY15" fmla="*/ 6858000 h 6858000"/>
                <a:gd name="connsiteX16" fmla="*/ 4607603 w 10515600"/>
                <a:gd name="connsiteY16" fmla="*/ 6858000 h 6858000"/>
                <a:gd name="connsiteX17" fmla="*/ 4595394 w 10515600"/>
                <a:gd name="connsiteY17" fmla="*/ 6858000 h 6858000"/>
                <a:gd name="connsiteX18" fmla="*/ 4424650 w 10515600"/>
                <a:gd name="connsiteY18" fmla="*/ 6858000 h 6858000"/>
                <a:gd name="connsiteX19" fmla="*/ 3721524 w 10515600"/>
                <a:gd name="connsiteY19" fmla="*/ 6858000 h 6858000"/>
                <a:gd name="connsiteX20" fmla="*/ 3678072 w 10515600"/>
                <a:gd name="connsiteY20" fmla="*/ 6858000 h 6858000"/>
                <a:gd name="connsiteX21" fmla="*/ 3387573 w 10515600"/>
                <a:gd name="connsiteY21" fmla="*/ 6858000 h 6858000"/>
                <a:gd name="connsiteX22" fmla="*/ 3039549 w 10515600"/>
                <a:gd name="connsiteY22" fmla="*/ 6858000 h 6858000"/>
                <a:gd name="connsiteX23" fmla="*/ 0 w 10515600"/>
                <a:gd name="connsiteY2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0515600" h="6858000">
                  <a:moveTo>
                    <a:pt x="0" y="0"/>
                  </a:moveTo>
                  <a:lnTo>
                    <a:pt x="3039549" y="0"/>
                  </a:lnTo>
                  <a:lnTo>
                    <a:pt x="3387573" y="0"/>
                  </a:lnTo>
                  <a:lnTo>
                    <a:pt x="3678072" y="0"/>
                  </a:lnTo>
                  <a:lnTo>
                    <a:pt x="3721524" y="0"/>
                  </a:lnTo>
                  <a:lnTo>
                    <a:pt x="4595394" y="0"/>
                  </a:lnTo>
                  <a:lnTo>
                    <a:pt x="4607603" y="0"/>
                  </a:lnTo>
                  <a:lnTo>
                    <a:pt x="4733044" y="0"/>
                  </a:lnTo>
                  <a:lnTo>
                    <a:pt x="6226185" y="0"/>
                  </a:lnTo>
                  <a:lnTo>
                    <a:pt x="8892577" y="0"/>
                  </a:lnTo>
                  <a:lnTo>
                    <a:pt x="8914701" y="14997"/>
                  </a:lnTo>
                  <a:cubicBezTo>
                    <a:pt x="9941864" y="754641"/>
                    <a:pt x="10515600" y="2093192"/>
                    <a:pt x="10515600" y="3621656"/>
                  </a:cubicBezTo>
                  <a:cubicBezTo>
                    <a:pt x="10515600" y="4969131"/>
                    <a:pt x="9586875" y="5602839"/>
                    <a:pt x="8641250" y="6374814"/>
                  </a:cubicBezTo>
                  <a:cubicBezTo>
                    <a:pt x="8469047" y="6515397"/>
                    <a:pt x="8298420" y="6653108"/>
                    <a:pt x="8124602" y="6780599"/>
                  </a:cubicBezTo>
                  <a:lnTo>
                    <a:pt x="8012846" y="6858000"/>
                  </a:lnTo>
                  <a:lnTo>
                    <a:pt x="6226185" y="6858000"/>
                  </a:lnTo>
                  <a:lnTo>
                    <a:pt x="4607603" y="6858000"/>
                  </a:lnTo>
                  <a:lnTo>
                    <a:pt x="4595394" y="6858000"/>
                  </a:lnTo>
                  <a:lnTo>
                    <a:pt x="4424650" y="6858000"/>
                  </a:lnTo>
                  <a:lnTo>
                    <a:pt x="3721524" y="6858000"/>
                  </a:lnTo>
                  <a:lnTo>
                    <a:pt x="3678072" y="6858000"/>
                  </a:lnTo>
                  <a:lnTo>
                    <a:pt x="3387573" y="6858000"/>
                  </a:lnTo>
                  <a:lnTo>
                    <a:pt x="3039549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4E58012C-4DA3-4ED3-9500-41F9AF60B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404334" y="0"/>
              <a:ext cx="2529723" cy="6858000"/>
            </a:xfrm>
            <a:custGeom>
              <a:avLst/>
              <a:gdLst>
                <a:gd name="connsiteX0" fmla="*/ 1258269 w 2529723"/>
                <a:gd name="connsiteY0" fmla="*/ 0 h 6858000"/>
                <a:gd name="connsiteX1" fmla="*/ 1275627 w 2529723"/>
                <a:gd name="connsiteY1" fmla="*/ 0 h 6858000"/>
                <a:gd name="connsiteX2" fmla="*/ 1302560 w 2529723"/>
                <a:gd name="connsiteY2" fmla="*/ 24338 h 6858000"/>
                <a:gd name="connsiteX3" fmla="*/ 2522825 w 2529723"/>
                <a:gd name="connsiteY3" fmla="*/ 3678515 h 6858000"/>
                <a:gd name="connsiteX4" fmla="*/ 557500 w 2529723"/>
                <a:gd name="connsiteY4" fmla="*/ 6451411 h 6858000"/>
                <a:gd name="connsiteX5" fmla="*/ 32482 w 2529723"/>
                <a:gd name="connsiteY5" fmla="*/ 6849373 h 6858000"/>
                <a:gd name="connsiteX6" fmla="*/ 19531 w 2529723"/>
                <a:gd name="connsiteY6" fmla="*/ 6858000 h 6858000"/>
                <a:gd name="connsiteX7" fmla="*/ 0 w 2529723"/>
                <a:gd name="connsiteY7" fmla="*/ 6858000 h 6858000"/>
                <a:gd name="connsiteX8" fmla="*/ 14202 w 2529723"/>
                <a:gd name="connsiteY8" fmla="*/ 6848540 h 6858000"/>
                <a:gd name="connsiteX9" fmla="*/ 539221 w 2529723"/>
                <a:gd name="connsiteY9" fmla="*/ 6450578 h 6858000"/>
                <a:gd name="connsiteX10" fmla="*/ 2504546 w 2529723"/>
                <a:gd name="connsiteY10" fmla="*/ 3677682 h 6858000"/>
                <a:gd name="connsiteX11" fmla="*/ 1284280 w 2529723"/>
                <a:gd name="connsiteY11" fmla="*/ 235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9723" h="6858000">
                  <a:moveTo>
                    <a:pt x="1258269" y="0"/>
                  </a:moveTo>
                  <a:lnTo>
                    <a:pt x="1275627" y="0"/>
                  </a:lnTo>
                  <a:lnTo>
                    <a:pt x="1302560" y="24338"/>
                  </a:lnTo>
                  <a:cubicBezTo>
                    <a:pt x="2156831" y="855667"/>
                    <a:pt x="2590622" y="2191755"/>
                    <a:pt x="2522825" y="3678515"/>
                  </a:cubicBezTo>
                  <a:cubicBezTo>
                    <a:pt x="2459072" y="5076606"/>
                    <a:pt x="1519830" y="5692656"/>
                    <a:pt x="557500" y="6451411"/>
                  </a:cubicBezTo>
                  <a:cubicBezTo>
                    <a:pt x="382255" y="6589587"/>
                    <a:pt x="208689" y="6724853"/>
                    <a:pt x="32482" y="6849373"/>
                  </a:cubicBezTo>
                  <a:lnTo>
                    <a:pt x="19531" y="6858000"/>
                  </a:lnTo>
                  <a:lnTo>
                    <a:pt x="0" y="6858000"/>
                  </a:lnTo>
                  <a:lnTo>
                    <a:pt x="14202" y="6848540"/>
                  </a:lnTo>
                  <a:cubicBezTo>
                    <a:pt x="190409" y="6724020"/>
                    <a:pt x="363976" y="6588754"/>
                    <a:pt x="539221" y="6450578"/>
                  </a:cubicBezTo>
                  <a:cubicBezTo>
                    <a:pt x="1501550" y="5691822"/>
                    <a:pt x="2440792" y="5075773"/>
                    <a:pt x="2504546" y="3677682"/>
                  </a:cubicBezTo>
                  <a:cubicBezTo>
                    <a:pt x="2572343" y="2190921"/>
                    <a:pt x="2138551" y="854834"/>
                    <a:pt x="1284280" y="2350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59AC73F7-22BD-4C46-B368-3F03B8478F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84327" y="0"/>
              <a:ext cx="2536434" cy="6858000"/>
            </a:xfrm>
            <a:custGeom>
              <a:avLst/>
              <a:gdLst>
                <a:gd name="connsiteX0" fmla="*/ 879731 w 2536434"/>
                <a:gd name="connsiteY0" fmla="*/ 0 h 6858000"/>
                <a:gd name="connsiteX1" fmla="*/ 913411 w 2536434"/>
                <a:gd name="connsiteY1" fmla="*/ 0 h 6858000"/>
                <a:gd name="connsiteX2" fmla="*/ 935535 w 2536434"/>
                <a:gd name="connsiteY2" fmla="*/ 14997 h 6858000"/>
                <a:gd name="connsiteX3" fmla="*/ 2536434 w 2536434"/>
                <a:gd name="connsiteY3" fmla="*/ 3621656 h 6858000"/>
                <a:gd name="connsiteX4" fmla="*/ 662084 w 2536434"/>
                <a:gd name="connsiteY4" fmla="*/ 6374814 h 6858000"/>
                <a:gd name="connsiteX5" fmla="*/ 145436 w 2536434"/>
                <a:gd name="connsiteY5" fmla="*/ 6780599 h 6858000"/>
                <a:gd name="connsiteX6" fmla="*/ 33680 w 2536434"/>
                <a:gd name="connsiteY6" fmla="*/ 6858000 h 6858000"/>
                <a:gd name="connsiteX7" fmla="*/ 0 w 2536434"/>
                <a:gd name="connsiteY7" fmla="*/ 6858000 h 6858000"/>
                <a:gd name="connsiteX8" fmla="*/ 111756 w 2536434"/>
                <a:gd name="connsiteY8" fmla="*/ 6780599 h 6858000"/>
                <a:gd name="connsiteX9" fmla="*/ 628404 w 2536434"/>
                <a:gd name="connsiteY9" fmla="*/ 6374814 h 6858000"/>
                <a:gd name="connsiteX10" fmla="*/ 2502754 w 2536434"/>
                <a:gd name="connsiteY10" fmla="*/ 3621656 h 6858000"/>
                <a:gd name="connsiteX11" fmla="*/ 901855 w 2536434"/>
                <a:gd name="connsiteY11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36434" h="6858000">
                  <a:moveTo>
                    <a:pt x="879731" y="0"/>
                  </a:moveTo>
                  <a:lnTo>
                    <a:pt x="913411" y="0"/>
                  </a:lnTo>
                  <a:lnTo>
                    <a:pt x="935535" y="14997"/>
                  </a:lnTo>
                  <a:cubicBezTo>
                    <a:pt x="1962698" y="754641"/>
                    <a:pt x="2536434" y="2093192"/>
                    <a:pt x="2536434" y="3621656"/>
                  </a:cubicBezTo>
                  <a:cubicBezTo>
                    <a:pt x="2536434" y="4969131"/>
                    <a:pt x="1607709" y="5602839"/>
                    <a:pt x="662084" y="6374814"/>
                  </a:cubicBezTo>
                  <a:cubicBezTo>
                    <a:pt x="489881" y="6515397"/>
                    <a:pt x="319254" y="6653108"/>
                    <a:pt x="145436" y="6780599"/>
                  </a:cubicBezTo>
                  <a:lnTo>
                    <a:pt x="33680" y="6858000"/>
                  </a:lnTo>
                  <a:lnTo>
                    <a:pt x="0" y="6858000"/>
                  </a:lnTo>
                  <a:lnTo>
                    <a:pt x="111756" y="6780599"/>
                  </a:lnTo>
                  <a:cubicBezTo>
                    <a:pt x="285574" y="6653108"/>
                    <a:pt x="456201" y="6515397"/>
                    <a:pt x="628404" y="6374814"/>
                  </a:cubicBezTo>
                  <a:cubicBezTo>
                    <a:pt x="1574029" y="5602839"/>
                    <a:pt x="2502754" y="4969131"/>
                    <a:pt x="2502754" y="3621656"/>
                  </a:cubicBezTo>
                  <a:cubicBezTo>
                    <a:pt x="2502754" y="2093192"/>
                    <a:pt x="1929018" y="754641"/>
                    <a:pt x="901855" y="1499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95C99F96-8984-456F-BD66-5C019A651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53086" y="0"/>
              <a:ext cx="2261351" cy="6858000"/>
            </a:xfrm>
            <a:custGeom>
              <a:avLst/>
              <a:gdLst>
                <a:gd name="connsiteX0" fmla="*/ 879731 w 2521425"/>
                <a:gd name="connsiteY0" fmla="*/ 0 h 6858000"/>
                <a:gd name="connsiteX1" fmla="*/ 898402 w 2521425"/>
                <a:gd name="connsiteY1" fmla="*/ 0 h 6858000"/>
                <a:gd name="connsiteX2" fmla="*/ 920526 w 2521425"/>
                <a:gd name="connsiteY2" fmla="*/ 14997 h 6858000"/>
                <a:gd name="connsiteX3" fmla="*/ 2521425 w 2521425"/>
                <a:gd name="connsiteY3" fmla="*/ 3621656 h 6858000"/>
                <a:gd name="connsiteX4" fmla="*/ 647075 w 2521425"/>
                <a:gd name="connsiteY4" fmla="*/ 6374814 h 6858000"/>
                <a:gd name="connsiteX5" fmla="*/ 130427 w 2521425"/>
                <a:gd name="connsiteY5" fmla="*/ 6780599 h 6858000"/>
                <a:gd name="connsiteX6" fmla="*/ 18671 w 2521425"/>
                <a:gd name="connsiteY6" fmla="*/ 6858000 h 6858000"/>
                <a:gd name="connsiteX7" fmla="*/ 0 w 2521425"/>
                <a:gd name="connsiteY7" fmla="*/ 6858000 h 6858000"/>
                <a:gd name="connsiteX8" fmla="*/ 111756 w 2521425"/>
                <a:gd name="connsiteY8" fmla="*/ 6780599 h 6858000"/>
                <a:gd name="connsiteX9" fmla="*/ 628404 w 2521425"/>
                <a:gd name="connsiteY9" fmla="*/ 6374814 h 6858000"/>
                <a:gd name="connsiteX10" fmla="*/ 2502754 w 2521425"/>
                <a:gd name="connsiteY10" fmla="*/ 3621656 h 6858000"/>
                <a:gd name="connsiteX11" fmla="*/ 901855 w 2521425"/>
                <a:gd name="connsiteY11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1425" h="6858000">
                  <a:moveTo>
                    <a:pt x="879731" y="0"/>
                  </a:moveTo>
                  <a:lnTo>
                    <a:pt x="898402" y="0"/>
                  </a:lnTo>
                  <a:lnTo>
                    <a:pt x="920526" y="14997"/>
                  </a:lnTo>
                  <a:cubicBezTo>
                    <a:pt x="1947689" y="754641"/>
                    <a:pt x="2521425" y="2093192"/>
                    <a:pt x="2521425" y="3621656"/>
                  </a:cubicBezTo>
                  <a:cubicBezTo>
                    <a:pt x="2521425" y="4969131"/>
                    <a:pt x="1592700" y="5602839"/>
                    <a:pt x="647075" y="6374814"/>
                  </a:cubicBezTo>
                  <a:cubicBezTo>
                    <a:pt x="474872" y="6515397"/>
                    <a:pt x="304245" y="6653108"/>
                    <a:pt x="130427" y="6780599"/>
                  </a:cubicBezTo>
                  <a:lnTo>
                    <a:pt x="18671" y="6858000"/>
                  </a:lnTo>
                  <a:lnTo>
                    <a:pt x="0" y="6858000"/>
                  </a:lnTo>
                  <a:lnTo>
                    <a:pt x="111756" y="6780599"/>
                  </a:lnTo>
                  <a:cubicBezTo>
                    <a:pt x="285574" y="6653108"/>
                    <a:pt x="456201" y="6515397"/>
                    <a:pt x="628404" y="6374814"/>
                  </a:cubicBezTo>
                  <a:cubicBezTo>
                    <a:pt x="1574029" y="5602839"/>
                    <a:pt x="2502754" y="4969131"/>
                    <a:pt x="2502754" y="3621656"/>
                  </a:cubicBezTo>
                  <a:cubicBezTo>
                    <a:pt x="2502754" y="2093192"/>
                    <a:pt x="1929018" y="754641"/>
                    <a:pt x="901855" y="14997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F63ECBE-276C-8B59-3C84-A8240FF011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0875" y="442913"/>
            <a:ext cx="6857365" cy="1344612"/>
          </a:xfrm>
        </p:spPr>
        <p:txBody>
          <a:bodyPr anchor="b">
            <a:normAutofit/>
          </a:bodyPr>
          <a:lstStyle/>
          <a:p>
            <a:r>
              <a:rPr lang="en-US" dirty="0"/>
              <a:t>Results &amp; Insights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3C13625-BD1E-3D83-6FA4-2C14205644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64064" y="1787525"/>
            <a:ext cx="4984629" cy="4825546"/>
          </a:xfrm>
        </p:spPr>
      </p:pic>
    </p:spTree>
    <p:extLst>
      <p:ext uri="{BB962C8B-B14F-4D97-AF65-F5344CB8AC3E}">
        <p14:creationId xmlns:p14="http://schemas.microsoft.com/office/powerpoint/2010/main" val="886370646"/>
      </p:ext>
    </p:extLst>
  </p:cSld>
  <p:clrMapOvr>
    <a:masterClrMapping/>
  </p:clrMapOvr>
</p:sld>
</file>

<file path=ppt/theme/theme1.xml><?xml version="1.0" encoding="utf-8"?>
<a:theme xmlns:a="http://schemas.openxmlformats.org/drawingml/2006/main" name="SketchLinesVTI">
  <a:themeElements>
    <a:clrScheme name="AnalogousFromLightSeed_2SEEDS">
      <a:dk1>
        <a:srgbClr val="000000"/>
      </a:dk1>
      <a:lt1>
        <a:srgbClr val="FFFFFF"/>
      </a:lt1>
      <a:dk2>
        <a:srgbClr val="22283B"/>
      </a:dk2>
      <a:lt2>
        <a:srgbClr val="E2E2E8"/>
      </a:lt2>
      <a:accent1>
        <a:srgbClr val="A1A571"/>
      </a:accent1>
      <a:accent2>
        <a:srgbClr val="AF9F7E"/>
      </a:accent2>
      <a:accent3>
        <a:srgbClr val="93A77F"/>
      </a:accent3>
      <a:accent4>
        <a:srgbClr val="7FA0BA"/>
      </a:accent4>
      <a:accent5>
        <a:srgbClr val="969DC6"/>
      </a:accent5>
      <a:accent6>
        <a:srgbClr val="8E7FBA"/>
      </a:accent6>
      <a:hlink>
        <a:srgbClr val="6F69AE"/>
      </a:hlink>
      <a:folHlink>
        <a:srgbClr val="7F7F7F"/>
      </a:folHlink>
    </a:clrScheme>
    <a:fontScheme name="Custom 7">
      <a:majorFont>
        <a:latin typeface="Meiryo"/>
        <a:ea typeface=""/>
        <a:cs typeface=""/>
      </a:majorFont>
      <a:minorFont>
        <a:latin typeface="Meiryo"/>
        <a:ea typeface=""/>
        <a:cs typeface=""/>
      </a:minorFont>
    </a:fontScheme>
    <a:fmtScheme name="Feathered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>
              <a:tint val="50000"/>
              <a:shade val="83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25400" dir="5400000" algn="ctr" rotWithShape="0">
              <a:srgbClr val="000000">
                <a:alpha val="2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LinesVTI" id="{8C0B0F05-C8D0-4078-9615-83E590287484}" vid="{43A7BC57-C1E3-4EE6-BDBC-5422DD574AF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153</Words>
  <Application>Microsoft Office PowerPoint</Application>
  <PresentationFormat>Widescreen</PresentationFormat>
  <Paragraphs>17</Paragraphs>
  <Slides>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Meiryo</vt:lpstr>
      <vt:lpstr>Arial</vt:lpstr>
      <vt:lpstr>Corbel</vt:lpstr>
      <vt:lpstr>SketchLinesVTI</vt:lpstr>
      <vt:lpstr>Decision Tree and Random Forest classifier</vt:lpstr>
      <vt:lpstr>Titanic Dataset Analysis &amp; Prediction</vt:lpstr>
      <vt:lpstr>Data Preprocessing &amp; Model Selection</vt:lpstr>
      <vt:lpstr>PowerPoint Presentation</vt:lpstr>
      <vt:lpstr>Results &amp; Insights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SAMARANAYAKE H.T.M.D ms23002074</dc:creator>
  <cp:lastModifiedBy>SAMARANAYAKE H.T.M.D ms23002074</cp:lastModifiedBy>
  <cp:revision>1</cp:revision>
  <dcterms:created xsi:type="dcterms:W3CDTF">2024-10-29T02:49:36Z</dcterms:created>
  <dcterms:modified xsi:type="dcterms:W3CDTF">2024-10-29T03:01:06Z</dcterms:modified>
</cp:coreProperties>
</file>